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4"/>
    <p:restoredTop sz="94719"/>
  </p:normalViewPr>
  <p:slideViewPr>
    <p:cSldViewPr snapToGrid="0">
      <p:cViewPr varScale="1">
        <p:scale>
          <a:sx n="120" d="100"/>
          <a:sy n="120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1.8179389058011815E-2"/>
          <c:w val="0.89098786738504254"/>
          <c:h val="0.94849173100229989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BC65-4840-A28A-104E9B163D1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4-BC65-4840-A28A-104E9B163D1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2-BC65-4840-A28A-104E9B163D1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BC65-4840-A28A-104E9B163D1E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2065761C-158F-E44E-BB21-EB2D0F2ECE2A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
5</a:t>
                    </a:r>
                  </a:p>
                </c:rich>
              </c:tx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C65-4840-A28A-104E9B163D1E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0E30CDD-AA91-114C-A437-5C7570B3A58E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
2</a:t>
                    </a:r>
                  </a:p>
                </c:rich>
              </c:tx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BC65-4840-A28A-104E9B163D1E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86076807-38C5-7E4B-9FAC-ADF06FFBB494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
3</a:t>
                    </a:r>
                  </a:p>
                </c:rich>
              </c:tx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BC65-4840-A28A-104E9B163D1E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67A6147-80B1-6641-BCB7-24CFA5C96C47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
1</a:t>
                    </a:r>
                  </a:p>
                </c:rich>
              </c:tx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C65-4840-A28A-104E9B163D1E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RO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MINOR</c:v>
                </c:pt>
                <c:pt idx="1">
                  <c:v>NORMAL</c:v>
                </c:pt>
                <c:pt idx="2">
                  <c:v>MAJOR</c:v>
                </c:pt>
                <c:pt idx="3">
                  <c:v>CRITICAL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65-4840-A28A-104E9B163D1E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R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R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058FBF-E23D-4D78-8C7F-B08F5C946AF8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B1B86F-F34A-455E-986D-807EE6F841BE}">
      <dgm:prSet/>
      <dgm:spPr/>
      <dgm:t>
        <a:bodyPr/>
        <a:lstStyle/>
        <a:p>
          <a:r>
            <a:rPr lang="en-US" b="1" dirty="0"/>
            <a:t>E</a:t>
          </a:r>
          <a:r>
            <a:rPr lang="en-GB" b="1" dirty="0" err="1"/>
            <a:t>xploratory</a:t>
          </a:r>
          <a:r>
            <a:rPr lang="en-GB" b="1" dirty="0"/>
            <a:t> testing-  to discovery the site and find bugs.</a:t>
          </a:r>
          <a:endParaRPr lang="en-US" dirty="0"/>
        </a:p>
      </dgm:t>
    </dgm:pt>
    <dgm:pt modelId="{A6A8E951-EF03-440A-B2B6-CD5A8CAD179D}" type="parTrans" cxnId="{E4807B19-C92B-4EB9-B1B0-56EA565868EA}">
      <dgm:prSet/>
      <dgm:spPr/>
      <dgm:t>
        <a:bodyPr/>
        <a:lstStyle/>
        <a:p>
          <a:endParaRPr lang="en-US"/>
        </a:p>
      </dgm:t>
    </dgm:pt>
    <dgm:pt modelId="{EAD487C8-2EA9-4F78-8105-1E30B74E4A8D}" type="sibTrans" cxnId="{E4807B19-C92B-4EB9-B1B0-56EA565868EA}">
      <dgm:prSet/>
      <dgm:spPr/>
      <dgm:t>
        <a:bodyPr/>
        <a:lstStyle/>
        <a:p>
          <a:endParaRPr lang="en-US"/>
        </a:p>
      </dgm:t>
    </dgm:pt>
    <dgm:pt modelId="{AE49F4DD-9905-40C9-82E6-58059F80C929}">
      <dgm:prSet/>
      <dgm:spPr/>
      <dgm:t>
        <a:bodyPr/>
        <a:lstStyle/>
        <a:p>
          <a:r>
            <a:rPr lang="en-US" b="1" dirty="0"/>
            <a:t>Document the Exploratory Testing and write down defects so they can be replicated.</a:t>
          </a:r>
          <a:endParaRPr lang="en-US" dirty="0"/>
        </a:p>
      </dgm:t>
    </dgm:pt>
    <dgm:pt modelId="{5AF26CE4-2B47-425B-B620-75BB61DDD48A}" type="parTrans" cxnId="{6CC39264-38DB-4CAE-9CD7-E3478E41B932}">
      <dgm:prSet/>
      <dgm:spPr/>
      <dgm:t>
        <a:bodyPr/>
        <a:lstStyle/>
        <a:p>
          <a:endParaRPr lang="en-US"/>
        </a:p>
      </dgm:t>
    </dgm:pt>
    <dgm:pt modelId="{07507892-DF86-4641-8BDF-D5DC8A536502}" type="sibTrans" cxnId="{6CC39264-38DB-4CAE-9CD7-E3478E41B932}">
      <dgm:prSet/>
      <dgm:spPr/>
      <dgm:t>
        <a:bodyPr/>
        <a:lstStyle/>
        <a:p>
          <a:endParaRPr lang="en-US"/>
        </a:p>
      </dgm:t>
    </dgm:pt>
    <dgm:pt modelId="{2B0FA185-303E-4E8B-8270-72A62BE9848B}">
      <dgm:prSet/>
      <dgm:spPr/>
      <dgm:t>
        <a:bodyPr/>
        <a:lstStyle/>
        <a:p>
          <a:r>
            <a:rPr lang="en-US" b="1" dirty="0"/>
            <a:t>Smoke Testing for main functionalities.</a:t>
          </a:r>
          <a:endParaRPr lang="en-US" dirty="0"/>
        </a:p>
      </dgm:t>
    </dgm:pt>
    <dgm:pt modelId="{9A30285B-3F57-4FAD-BF3A-A3AE4A476D34}" type="parTrans" cxnId="{2ABCA22B-CD6F-483A-B03C-214E0E687569}">
      <dgm:prSet/>
      <dgm:spPr/>
      <dgm:t>
        <a:bodyPr/>
        <a:lstStyle/>
        <a:p>
          <a:endParaRPr lang="en-US"/>
        </a:p>
      </dgm:t>
    </dgm:pt>
    <dgm:pt modelId="{EF32A5C6-A069-4C60-B618-B39FC1C603EF}" type="sibTrans" cxnId="{2ABCA22B-CD6F-483A-B03C-214E0E687569}">
      <dgm:prSet/>
      <dgm:spPr/>
      <dgm:t>
        <a:bodyPr/>
        <a:lstStyle/>
        <a:p>
          <a:endParaRPr lang="en-US"/>
        </a:p>
      </dgm:t>
    </dgm:pt>
    <dgm:pt modelId="{B07F23E8-FFA5-4A32-BD55-79928AD04461}">
      <dgm:prSet/>
      <dgm:spPr/>
      <dgm:t>
        <a:bodyPr/>
        <a:lstStyle/>
        <a:p>
          <a:r>
            <a:rPr lang="en-US" b="1" dirty="0"/>
            <a:t>Write the Smoke tests and execute them.</a:t>
          </a:r>
          <a:endParaRPr lang="en-US" dirty="0"/>
        </a:p>
      </dgm:t>
    </dgm:pt>
    <dgm:pt modelId="{A2AA9121-757F-4634-8191-8C02B8F72901}" type="parTrans" cxnId="{FF7D73CD-DBCB-4CC3-8376-BDE93DE72CB1}">
      <dgm:prSet/>
      <dgm:spPr/>
      <dgm:t>
        <a:bodyPr/>
        <a:lstStyle/>
        <a:p>
          <a:endParaRPr lang="en-US"/>
        </a:p>
      </dgm:t>
    </dgm:pt>
    <dgm:pt modelId="{BAE6C1CF-A117-4DC5-8D0C-256AC282BFB3}" type="sibTrans" cxnId="{FF7D73CD-DBCB-4CC3-8376-BDE93DE72CB1}">
      <dgm:prSet/>
      <dgm:spPr/>
      <dgm:t>
        <a:bodyPr/>
        <a:lstStyle/>
        <a:p>
          <a:endParaRPr lang="en-US"/>
        </a:p>
      </dgm:t>
    </dgm:pt>
    <dgm:pt modelId="{369BA27B-B771-442F-B562-9432B5FB5613}">
      <dgm:prSet/>
      <dgm:spPr/>
      <dgm:t>
        <a:bodyPr/>
        <a:lstStyle/>
        <a:p>
          <a:r>
            <a:rPr lang="en-US" b="1" dirty="0"/>
            <a:t>Write the Test Report .</a:t>
          </a:r>
          <a:endParaRPr lang="en-US" dirty="0"/>
        </a:p>
      </dgm:t>
    </dgm:pt>
    <dgm:pt modelId="{FC4C4D8B-2E65-4550-9B4D-7B8BB2E0728D}" type="parTrans" cxnId="{3B760FAC-586E-4112-8788-41ABA28395F1}">
      <dgm:prSet/>
      <dgm:spPr/>
      <dgm:t>
        <a:bodyPr/>
        <a:lstStyle/>
        <a:p>
          <a:endParaRPr lang="en-US"/>
        </a:p>
      </dgm:t>
    </dgm:pt>
    <dgm:pt modelId="{73369B87-4A7C-4D23-BF65-862629A71129}" type="sibTrans" cxnId="{3B760FAC-586E-4112-8788-41ABA28395F1}">
      <dgm:prSet/>
      <dgm:spPr/>
      <dgm:t>
        <a:bodyPr/>
        <a:lstStyle/>
        <a:p>
          <a:endParaRPr lang="en-US"/>
        </a:p>
      </dgm:t>
    </dgm:pt>
    <dgm:pt modelId="{E6DF0DBB-C8F1-024D-A340-21AADD42A5BE}" type="pres">
      <dgm:prSet presAssocID="{2F058FBF-E23D-4D78-8C7F-B08F5C946AF8}" presName="diagram" presStyleCnt="0">
        <dgm:presLayoutVars>
          <dgm:dir/>
          <dgm:resizeHandles val="exact"/>
        </dgm:presLayoutVars>
      </dgm:prSet>
      <dgm:spPr/>
    </dgm:pt>
    <dgm:pt modelId="{5C92982C-730E-3346-B4E0-718F2CAC419E}" type="pres">
      <dgm:prSet presAssocID="{E9B1B86F-F34A-455E-986D-807EE6F841BE}" presName="node" presStyleLbl="node1" presStyleIdx="0" presStyleCnt="5">
        <dgm:presLayoutVars>
          <dgm:bulletEnabled val="1"/>
        </dgm:presLayoutVars>
      </dgm:prSet>
      <dgm:spPr/>
    </dgm:pt>
    <dgm:pt modelId="{AD25744A-7FF0-C443-BA57-78C23F340AF4}" type="pres">
      <dgm:prSet presAssocID="{EAD487C8-2EA9-4F78-8105-1E30B74E4A8D}" presName="sibTrans" presStyleLbl="sibTrans2D1" presStyleIdx="0" presStyleCnt="4"/>
      <dgm:spPr/>
    </dgm:pt>
    <dgm:pt modelId="{A0BED249-F638-B74F-928B-FFDDE35CA6AC}" type="pres">
      <dgm:prSet presAssocID="{EAD487C8-2EA9-4F78-8105-1E30B74E4A8D}" presName="connectorText" presStyleLbl="sibTrans2D1" presStyleIdx="0" presStyleCnt="4"/>
      <dgm:spPr/>
    </dgm:pt>
    <dgm:pt modelId="{DD1DCB77-0FA1-0848-83E6-1C0C3A05C41A}" type="pres">
      <dgm:prSet presAssocID="{AE49F4DD-9905-40C9-82E6-58059F80C929}" presName="node" presStyleLbl="node1" presStyleIdx="1" presStyleCnt="5">
        <dgm:presLayoutVars>
          <dgm:bulletEnabled val="1"/>
        </dgm:presLayoutVars>
      </dgm:prSet>
      <dgm:spPr/>
    </dgm:pt>
    <dgm:pt modelId="{A78F3205-624C-5B44-A547-84B69E45DE7E}" type="pres">
      <dgm:prSet presAssocID="{07507892-DF86-4641-8BDF-D5DC8A536502}" presName="sibTrans" presStyleLbl="sibTrans2D1" presStyleIdx="1" presStyleCnt="4"/>
      <dgm:spPr/>
    </dgm:pt>
    <dgm:pt modelId="{92F4B846-5BEA-E140-B437-2C7A21AD7120}" type="pres">
      <dgm:prSet presAssocID="{07507892-DF86-4641-8BDF-D5DC8A536502}" presName="connectorText" presStyleLbl="sibTrans2D1" presStyleIdx="1" presStyleCnt="4"/>
      <dgm:spPr/>
    </dgm:pt>
    <dgm:pt modelId="{B2ABE19A-98FA-1641-A0A6-8CB37E78C36C}" type="pres">
      <dgm:prSet presAssocID="{2B0FA185-303E-4E8B-8270-72A62BE9848B}" presName="node" presStyleLbl="node1" presStyleIdx="2" presStyleCnt="5">
        <dgm:presLayoutVars>
          <dgm:bulletEnabled val="1"/>
        </dgm:presLayoutVars>
      </dgm:prSet>
      <dgm:spPr/>
    </dgm:pt>
    <dgm:pt modelId="{F48B8339-160E-6145-8EA3-09547130E67C}" type="pres">
      <dgm:prSet presAssocID="{EF32A5C6-A069-4C60-B618-B39FC1C603EF}" presName="sibTrans" presStyleLbl="sibTrans2D1" presStyleIdx="2" presStyleCnt="4"/>
      <dgm:spPr/>
    </dgm:pt>
    <dgm:pt modelId="{F98B0B4E-AAD1-BD4F-905B-0B61B4A02FD1}" type="pres">
      <dgm:prSet presAssocID="{EF32A5C6-A069-4C60-B618-B39FC1C603EF}" presName="connectorText" presStyleLbl="sibTrans2D1" presStyleIdx="2" presStyleCnt="4"/>
      <dgm:spPr/>
    </dgm:pt>
    <dgm:pt modelId="{3D5AC14F-51BA-F447-8559-62BD7A762D70}" type="pres">
      <dgm:prSet presAssocID="{B07F23E8-FFA5-4A32-BD55-79928AD04461}" presName="node" presStyleLbl="node1" presStyleIdx="3" presStyleCnt="5">
        <dgm:presLayoutVars>
          <dgm:bulletEnabled val="1"/>
        </dgm:presLayoutVars>
      </dgm:prSet>
      <dgm:spPr/>
    </dgm:pt>
    <dgm:pt modelId="{D1F89E85-86AB-3541-B9D7-9D4637B37C57}" type="pres">
      <dgm:prSet presAssocID="{BAE6C1CF-A117-4DC5-8D0C-256AC282BFB3}" presName="sibTrans" presStyleLbl="sibTrans2D1" presStyleIdx="3" presStyleCnt="4"/>
      <dgm:spPr/>
    </dgm:pt>
    <dgm:pt modelId="{0BFEF875-56A0-6F47-8AE6-539D599A9B88}" type="pres">
      <dgm:prSet presAssocID="{BAE6C1CF-A117-4DC5-8D0C-256AC282BFB3}" presName="connectorText" presStyleLbl="sibTrans2D1" presStyleIdx="3" presStyleCnt="4"/>
      <dgm:spPr/>
    </dgm:pt>
    <dgm:pt modelId="{47A90081-0931-234E-9A6B-E70A08640558}" type="pres">
      <dgm:prSet presAssocID="{369BA27B-B771-442F-B562-9432B5FB5613}" presName="node" presStyleLbl="node1" presStyleIdx="4" presStyleCnt="5">
        <dgm:presLayoutVars>
          <dgm:bulletEnabled val="1"/>
        </dgm:presLayoutVars>
      </dgm:prSet>
      <dgm:spPr/>
    </dgm:pt>
  </dgm:ptLst>
  <dgm:cxnLst>
    <dgm:cxn modelId="{773C460D-AB71-DB45-AFD7-E4A2F2E1F5D6}" type="presOf" srcId="{EAD487C8-2EA9-4F78-8105-1E30B74E4A8D}" destId="{AD25744A-7FF0-C443-BA57-78C23F340AF4}" srcOrd="0" destOrd="0" presId="urn:microsoft.com/office/officeart/2005/8/layout/process5"/>
    <dgm:cxn modelId="{408A5211-2CBB-584D-B3AF-8F6E8F2AE40B}" type="presOf" srcId="{BAE6C1CF-A117-4DC5-8D0C-256AC282BFB3}" destId="{0BFEF875-56A0-6F47-8AE6-539D599A9B88}" srcOrd="1" destOrd="0" presId="urn:microsoft.com/office/officeart/2005/8/layout/process5"/>
    <dgm:cxn modelId="{13D24D14-2D3F-4144-8BEE-D8456129CDF3}" type="presOf" srcId="{07507892-DF86-4641-8BDF-D5DC8A536502}" destId="{A78F3205-624C-5B44-A547-84B69E45DE7E}" srcOrd="0" destOrd="0" presId="urn:microsoft.com/office/officeart/2005/8/layout/process5"/>
    <dgm:cxn modelId="{E4807B19-C92B-4EB9-B1B0-56EA565868EA}" srcId="{2F058FBF-E23D-4D78-8C7F-B08F5C946AF8}" destId="{E9B1B86F-F34A-455E-986D-807EE6F841BE}" srcOrd="0" destOrd="0" parTransId="{A6A8E951-EF03-440A-B2B6-CD5A8CAD179D}" sibTransId="{EAD487C8-2EA9-4F78-8105-1E30B74E4A8D}"/>
    <dgm:cxn modelId="{2ABCA22B-CD6F-483A-B03C-214E0E687569}" srcId="{2F058FBF-E23D-4D78-8C7F-B08F5C946AF8}" destId="{2B0FA185-303E-4E8B-8270-72A62BE9848B}" srcOrd="2" destOrd="0" parTransId="{9A30285B-3F57-4FAD-BF3A-A3AE4A476D34}" sibTransId="{EF32A5C6-A069-4C60-B618-B39FC1C603EF}"/>
    <dgm:cxn modelId="{C4371E33-A377-1042-9C1E-F1653E9DF1B5}" type="presOf" srcId="{EF32A5C6-A069-4C60-B618-B39FC1C603EF}" destId="{F48B8339-160E-6145-8EA3-09547130E67C}" srcOrd="0" destOrd="0" presId="urn:microsoft.com/office/officeart/2005/8/layout/process5"/>
    <dgm:cxn modelId="{E85CAC3E-BA64-B946-A45D-3753D7AAE88B}" type="presOf" srcId="{EF32A5C6-A069-4C60-B618-B39FC1C603EF}" destId="{F98B0B4E-AAD1-BD4F-905B-0B61B4A02FD1}" srcOrd="1" destOrd="0" presId="urn:microsoft.com/office/officeart/2005/8/layout/process5"/>
    <dgm:cxn modelId="{ED8DA95B-DEB1-474A-B99E-EF296B1F03F1}" type="presOf" srcId="{B07F23E8-FFA5-4A32-BD55-79928AD04461}" destId="{3D5AC14F-51BA-F447-8559-62BD7A762D70}" srcOrd="0" destOrd="0" presId="urn:microsoft.com/office/officeart/2005/8/layout/process5"/>
    <dgm:cxn modelId="{6CC39264-38DB-4CAE-9CD7-E3478E41B932}" srcId="{2F058FBF-E23D-4D78-8C7F-B08F5C946AF8}" destId="{AE49F4DD-9905-40C9-82E6-58059F80C929}" srcOrd="1" destOrd="0" parTransId="{5AF26CE4-2B47-425B-B620-75BB61DDD48A}" sibTransId="{07507892-DF86-4641-8BDF-D5DC8A536502}"/>
    <dgm:cxn modelId="{77792D65-8DE8-3440-83BD-C9E971615F43}" type="presOf" srcId="{AE49F4DD-9905-40C9-82E6-58059F80C929}" destId="{DD1DCB77-0FA1-0848-83E6-1C0C3A05C41A}" srcOrd="0" destOrd="0" presId="urn:microsoft.com/office/officeart/2005/8/layout/process5"/>
    <dgm:cxn modelId="{5D658875-B459-D347-A133-5D93501F2486}" type="presOf" srcId="{2F058FBF-E23D-4D78-8C7F-B08F5C946AF8}" destId="{E6DF0DBB-C8F1-024D-A340-21AADD42A5BE}" srcOrd="0" destOrd="0" presId="urn:microsoft.com/office/officeart/2005/8/layout/process5"/>
    <dgm:cxn modelId="{95A23C93-5A2F-B34A-91D6-BE7328EA07BF}" type="presOf" srcId="{07507892-DF86-4641-8BDF-D5DC8A536502}" destId="{92F4B846-5BEA-E140-B437-2C7A21AD7120}" srcOrd="1" destOrd="0" presId="urn:microsoft.com/office/officeart/2005/8/layout/process5"/>
    <dgm:cxn modelId="{542BC6A7-6C71-9144-B813-21234B57FAF8}" type="presOf" srcId="{EAD487C8-2EA9-4F78-8105-1E30B74E4A8D}" destId="{A0BED249-F638-B74F-928B-FFDDE35CA6AC}" srcOrd="1" destOrd="0" presId="urn:microsoft.com/office/officeart/2005/8/layout/process5"/>
    <dgm:cxn modelId="{7EF16FAA-D7C8-3F41-8183-51E5EF77E7B1}" type="presOf" srcId="{2B0FA185-303E-4E8B-8270-72A62BE9848B}" destId="{B2ABE19A-98FA-1641-A0A6-8CB37E78C36C}" srcOrd="0" destOrd="0" presId="urn:microsoft.com/office/officeart/2005/8/layout/process5"/>
    <dgm:cxn modelId="{3B760FAC-586E-4112-8788-41ABA28395F1}" srcId="{2F058FBF-E23D-4D78-8C7F-B08F5C946AF8}" destId="{369BA27B-B771-442F-B562-9432B5FB5613}" srcOrd="4" destOrd="0" parTransId="{FC4C4D8B-2E65-4550-9B4D-7B8BB2E0728D}" sibTransId="{73369B87-4A7C-4D23-BF65-862629A71129}"/>
    <dgm:cxn modelId="{41F4A1B9-FEBC-7D4D-9665-A8BC032B2B8B}" type="presOf" srcId="{E9B1B86F-F34A-455E-986D-807EE6F841BE}" destId="{5C92982C-730E-3346-B4E0-718F2CAC419E}" srcOrd="0" destOrd="0" presId="urn:microsoft.com/office/officeart/2005/8/layout/process5"/>
    <dgm:cxn modelId="{3D5F78C2-2332-5246-8D2A-C23B25710A48}" type="presOf" srcId="{369BA27B-B771-442F-B562-9432B5FB5613}" destId="{47A90081-0931-234E-9A6B-E70A08640558}" srcOrd="0" destOrd="0" presId="urn:microsoft.com/office/officeart/2005/8/layout/process5"/>
    <dgm:cxn modelId="{FF7D73CD-DBCB-4CC3-8376-BDE93DE72CB1}" srcId="{2F058FBF-E23D-4D78-8C7F-B08F5C946AF8}" destId="{B07F23E8-FFA5-4A32-BD55-79928AD04461}" srcOrd="3" destOrd="0" parTransId="{A2AA9121-757F-4634-8191-8C02B8F72901}" sibTransId="{BAE6C1CF-A117-4DC5-8D0C-256AC282BFB3}"/>
    <dgm:cxn modelId="{948598FA-2972-074D-94CE-65BA313CE9D5}" type="presOf" srcId="{BAE6C1CF-A117-4DC5-8D0C-256AC282BFB3}" destId="{D1F89E85-86AB-3541-B9D7-9D4637B37C57}" srcOrd="0" destOrd="0" presId="urn:microsoft.com/office/officeart/2005/8/layout/process5"/>
    <dgm:cxn modelId="{CD9FA005-72D9-E345-A0D2-C94362372971}" type="presParOf" srcId="{E6DF0DBB-C8F1-024D-A340-21AADD42A5BE}" destId="{5C92982C-730E-3346-B4E0-718F2CAC419E}" srcOrd="0" destOrd="0" presId="urn:microsoft.com/office/officeart/2005/8/layout/process5"/>
    <dgm:cxn modelId="{6005764B-5F6C-E94B-8778-E12347238DF0}" type="presParOf" srcId="{E6DF0DBB-C8F1-024D-A340-21AADD42A5BE}" destId="{AD25744A-7FF0-C443-BA57-78C23F340AF4}" srcOrd="1" destOrd="0" presId="urn:microsoft.com/office/officeart/2005/8/layout/process5"/>
    <dgm:cxn modelId="{94347EC1-21D7-5D48-ABED-25FED9392635}" type="presParOf" srcId="{AD25744A-7FF0-C443-BA57-78C23F340AF4}" destId="{A0BED249-F638-B74F-928B-FFDDE35CA6AC}" srcOrd="0" destOrd="0" presId="urn:microsoft.com/office/officeart/2005/8/layout/process5"/>
    <dgm:cxn modelId="{0E093198-DB07-0A44-89EC-4823EEB9BFAC}" type="presParOf" srcId="{E6DF0DBB-C8F1-024D-A340-21AADD42A5BE}" destId="{DD1DCB77-0FA1-0848-83E6-1C0C3A05C41A}" srcOrd="2" destOrd="0" presId="urn:microsoft.com/office/officeart/2005/8/layout/process5"/>
    <dgm:cxn modelId="{22CA9742-6231-7D4A-A71E-9B74ECA9E97E}" type="presParOf" srcId="{E6DF0DBB-C8F1-024D-A340-21AADD42A5BE}" destId="{A78F3205-624C-5B44-A547-84B69E45DE7E}" srcOrd="3" destOrd="0" presId="urn:microsoft.com/office/officeart/2005/8/layout/process5"/>
    <dgm:cxn modelId="{42E0FF58-F39A-6E4A-A4FA-DF397FC5E704}" type="presParOf" srcId="{A78F3205-624C-5B44-A547-84B69E45DE7E}" destId="{92F4B846-5BEA-E140-B437-2C7A21AD7120}" srcOrd="0" destOrd="0" presId="urn:microsoft.com/office/officeart/2005/8/layout/process5"/>
    <dgm:cxn modelId="{2304441E-2822-7F44-932D-E026208BA9C4}" type="presParOf" srcId="{E6DF0DBB-C8F1-024D-A340-21AADD42A5BE}" destId="{B2ABE19A-98FA-1641-A0A6-8CB37E78C36C}" srcOrd="4" destOrd="0" presId="urn:microsoft.com/office/officeart/2005/8/layout/process5"/>
    <dgm:cxn modelId="{55ACB520-1BB5-854D-AD0E-F2528F5104D8}" type="presParOf" srcId="{E6DF0DBB-C8F1-024D-A340-21AADD42A5BE}" destId="{F48B8339-160E-6145-8EA3-09547130E67C}" srcOrd="5" destOrd="0" presId="urn:microsoft.com/office/officeart/2005/8/layout/process5"/>
    <dgm:cxn modelId="{A42DA53B-B4D2-C64A-B4E9-A0A6FB78CBD0}" type="presParOf" srcId="{F48B8339-160E-6145-8EA3-09547130E67C}" destId="{F98B0B4E-AAD1-BD4F-905B-0B61B4A02FD1}" srcOrd="0" destOrd="0" presId="urn:microsoft.com/office/officeart/2005/8/layout/process5"/>
    <dgm:cxn modelId="{1DC0F482-117D-5042-BFB7-55A5714AFAC6}" type="presParOf" srcId="{E6DF0DBB-C8F1-024D-A340-21AADD42A5BE}" destId="{3D5AC14F-51BA-F447-8559-62BD7A762D70}" srcOrd="6" destOrd="0" presId="urn:microsoft.com/office/officeart/2005/8/layout/process5"/>
    <dgm:cxn modelId="{2EB79C83-3FDB-564A-9FC8-3B61B536BA6B}" type="presParOf" srcId="{E6DF0DBB-C8F1-024D-A340-21AADD42A5BE}" destId="{D1F89E85-86AB-3541-B9D7-9D4637B37C57}" srcOrd="7" destOrd="0" presId="urn:microsoft.com/office/officeart/2005/8/layout/process5"/>
    <dgm:cxn modelId="{EF151CA0-2309-A649-AA00-2E6A72D3ACD6}" type="presParOf" srcId="{D1F89E85-86AB-3541-B9D7-9D4637B37C57}" destId="{0BFEF875-56A0-6F47-8AE6-539D599A9B88}" srcOrd="0" destOrd="0" presId="urn:microsoft.com/office/officeart/2005/8/layout/process5"/>
    <dgm:cxn modelId="{F4CE3B62-E772-4044-ACD0-1380C7D082FE}" type="presParOf" srcId="{E6DF0DBB-C8F1-024D-A340-21AADD42A5BE}" destId="{47A90081-0931-234E-9A6B-E70A08640558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3FC55F-ECA0-47AA-AF8F-F229B2BCA42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9FF5C03-1B69-4166-BF80-C25A14E30836}">
      <dgm:prSet/>
      <dgm:spPr/>
      <dgm:t>
        <a:bodyPr/>
        <a:lstStyle/>
        <a:p>
          <a:r>
            <a:rPr lang="en-US"/>
            <a:t>Mantis Bug Tracker – Bug Reporting </a:t>
          </a:r>
        </a:p>
      </dgm:t>
    </dgm:pt>
    <dgm:pt modelId="{C2C72534-EB5D-43DB-B900-2D045693F6B7}" type="parTrans" cxnId="{D44295D7-F716-4B00-BD16-CA9D23B288A8}">
      <dgm:prSet/>
      <dgm:spPr/>
      <dgm:t>
        <a:bodyPr/>
        <a:lstStyle/>
        <a:p>
          <a:endParaRPr lang="en-US"/>
        </a:p>
      </dgm:t>
    </dgm:pt>
    <dgm:pt modelId="{E263D8FB-A39F-4B03-B112-3115086D5299}" type="sibTrans" cxnId="{D44295D7-F716-4B00-BD16-CA9D23B288A8}">
      <dgm:prSet/>
      <dgm:spPr/>
      <dgm:t>
        <a:bodyPr/>
        <a:lstStyle/>
        <a:p>
          <a:endParaRPr lang="en-US"/>
        </a:p>
      </dgm:t>
    </dgm:pt>
    <dgm:pt modelId="{968DC2CE-9CAA-4C96-9178-5B2C2EC45F2B}">
      <dgm:prSet/>
      <dgm:spPr/>
      <dgm:t>
        <a:bodyPr/>
        <a:lstStyle/>
        <a:p>
          <a:r>
            <a:rPr lang="en-US"/>
            <a:t>Snipping Tool – Screenshots Capture</a:t>
          </a:r>
        </a:p>
      </dgm:t>
    </dgm:pt>
    <dgm:pt modelId="{E79E0AF8-6F1F-4BEB-BF39-EC781A2D8E1E}" type="parTrans" cxnId="{BFF1C9E7-3CFA-4F05-A666-01EA24BD7303}">
      <dgm:prSet/>
      <dgm:spPr/>
      <dgm:t>
        <a:bodyPr/>
        <a:lstStyle/>
        <a:p>
          <a:endParaRPr lang="en-US"/>
        </a:p>
      </dgm:t>
    </dgm:pt>
    <dgm:pt modelId="{55EA4E40-9E47-44D7-AD77-0DBE1D168784}" type="sibTrans" cxnId="{BFF1C9E7-3CFA-4F05-A666-01EA24BD7303}">
      <dgm:prSet/>
      <dgm:spPr/>
      <dgm:t>
        <a:bodyPr/>
        <a:lstStyle/>
        <a:p>
          <a:endParaRPr lang="en-US"/>
        </a:p>
      </dgm:t>
    </dgm:pt>
    <dgm:pt modelId="{F02F5F03-87B9-431B-810A-BD63F2C6590C}">
      <dgm:prSet/>
      <dgm:spPr/>
      <dgm:t>
        <a:bodyPr/>
        <a:lstStyle/>
        <a:p>
          <a:r>
            <a:rPr lang="en-US"/>
            <a:t>Xmind Tool – Mind Maps  </a:t>
          </a:r>
        </a:p>
      </dgm:t>
    </dgm:pt>
    <dgm:pt modelId="{41AA1F46-0554-490F-B5C4-6E8BC1858C30}" type="parTrans" cxnId="{890336F7-6203-4C55-903E-4A8A5E19A707}">
      <dgm:prSet/>
      <dgm:spPr/>
      <dgm:t>
        <a:bodyPr/>
        <a:lstStyle/>
        <a:p>
          <a:endParaRPr lang="en-US"/>
        </a:p>
      </dgm:t>
    </dgm:pt>
    <dgm:pt modelId="{55DE39FD-96BA-4D20-BF23-0CE006496441}" type="sibTrans" cxnId="{890336F7-6203-4C55-903E-4A8A5E19A707}">
      <dgm:prSet/>
      <dgm:spPr/>
      <dgm:t>
        <a:bodyPr/>
        <a:lstStyle/>
        <a:p>
          <a:endParaRPr lang="en-US"/>
        </a:p>
      </dgm:t>
    </dgm:pt>
    <dgm:pt modelId="{C50AD2BC-A5F7-46F4-8FBE-B41F0D8C42A9}">
      <dgm:prSet/>
      <dgm:spPr/>
      <dgm:t>
        <a:bodyPr/>
        <a:lstStyle/>
        <a:p>
          <a:r>
            <a:rPr lang="en-US"/>
            <a:t>Chat GPT –  Terminology</a:t>
          </a:r>
        </a:p>
      </dgm:t>
    </dgm:pt>
    <dgm:pt modelId="{2099BBD4-1C75-447B-81C5-874DBFF31640}" type="parTrans" cxnId="{C5DD372E-4CED-48CB-90F5-E87FA9FFE903}">
      <dgm:prSet/>
      <dgm:spPr/>
      <dgm:t>
        <a:bodyPr/>
        <a:lstStyle/>
        <a:p>
          <a:endParaRPr lang="en-US"/>
        </a:p>
      </dgm:t>
    </dgm:pt>
    <dgm:pt modelId="{6290F499-88CB-429D-9121-1137918A6CAD}" type="sibTrans" cxnId="{C5DD372E-4CED-48CB-90F5-E87FA9FFE903}">
      <dgm:prSet/>
      <dgm:spPr/>
      <dgm:t>
        <a:bodyPr/>
        <a:lstStyle/>
        <a:p>
          <a:endParaRPr lang="en-US"/>
        </a:p>
      </dgm:t>
    </dgm:pt>
    <dgm:pt modelId="{F3DB31AD-1E46-4054-82DE-A0EEA5915FFB}" type="pres">
      <dgm:prSet presAssocID="{533FC55F-ECA0-47AA-AF8F-F229B2BCA427}" presName="root" presStyleCnt="0">
        <dgm:presLayoutVars>
          <dgm:dir/>
          <dgm:resizeHandles val="exact"/>
        </dgm:presLayoutVars>
      </dgm:prSet>
      <dgm:spPr/>
    </dgm:pt>
    <dgm:pt modelId="{E4E14522-3377-4E74-A95F-0662F12B2304}" type="pres">
      <dgm:prSet presAssocID="{D9FF5C03-1B69-4166-BF80-C25A14E30836}" presName="compNode" presStyleCnt="0"/>
      <dgm:spPr/>
    </dgm:pt>
    <dgm:pt modelId="{BDEFD93C-E4EF-46FA-9DDC-6AE8F2104999}" type="pres">
      <dgm:prSet presAssocID="{D9FF5C03-1B69-4166-BF80-C25A14E3083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D8FBDD0C-A8BB-4B47-83EA-8163BDBD25C2}" type="pres">
      <dgm:prSet presAssocID="{D9FF5C03-1B69-4166-BF80-C25A14E30836}" presName="spaceRect" presStyleCnt="0"/>
      <dgm:spPr/>
    </dgm:pt>
    <dgm:pt modelId="{82464CCF-EDC9-46D7-BAAE-DA687A55BF48}" type="pres">
      <dgm:prSet presAssocID="{D9FF5C03-1B69-4166-BF80-C25A14E30836}" presName="textRect" presStyleLbl="revTx" presStyleIdx="0" presStyleCnt="4">
        <dgm:presLayoutVars>
          <dgm:chMax val="1"/>
          <dgm:chPref val="1"/>
        </dgm:presLayoutVars>
      </dgm:prSet>
      <dgm:spPr/>
    </dgm:pt>
    <dgm:pt modelId="{8320A4FF-B813-4219-8A4F-0DAC8945E607}" type="pres">
      <dgm:prSet presAssocID="{E263D8FB-A39F-4B03-B112-3115086D5299}" presName="sibTrans" presStyleCnt="0"/>
      <dgm:spPr/>
    </dgm:pt>
    <dgm:pt modelId="{AA066ADC-6233-4A6F-A247-F646955EB89D}" type="pres">
      <dgm:prSet presAssocID="{968DC2CE-9CAA-4C96-9178-5B2C2EC45F2B}" presName="compNode" presStyleCnt="0"/>
      <dgm:spPr/>
    </dgm:pt>
    <dgm:pt modelId="{51B2BDDD-71C3-4136-AF38-314D22ADA593}" type="pres">
      <dgm:prSet presAssocID="{968DC2CE-9CAA-4C96-9178-5B2C2EC45F2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5C745797-B4ED-4F80-AE94-DEA3DEDCB6A5}" type="pres">
      <dgm:prSet presAssocID="{968DC2CE-9CAA-4C96-9178-5B2C2EC45F2B}" presName="spaceRect" presStyleCnt="0"/>
      <dgm:spPr/>
    </dgm:pt>
    <dgm:pt modelId="{5FAA646D-FADC-4B66-8C73-4A598453C533}" type="pres">
      <dgm:prSet presAssocID="{968DC2CE-9CAA-4C96-9178-5B2C2EC45F2B}" presName="textRect" presStyleLbl="revTx" presStyleIdx="1" presStyleCnt="4">
        <dgm:presLayoutVars>
          <dgm:chMax val="1"/>
          <dgm:chPref val="1"/>
        </dgm:presLayoutVars>
      </dgm:prSet>
      <dgm:spPr/>
    </dgm:pt>
    <dgm:pt modelId="{1FCA4204-4C2E-412E-A771-F351FFFA7086}" type="pres">
      <dgm:prSet presAssocID="{55EA4E40-9E47-44D7-AD77-0DBE1D168784}" presName="sibTrans" presStyleCnt="0"/>
      <dgm:spPr/>
    </dgm:pt>
    <dgm:pt modelId="{A1333F20-60F5-43D5-A042-168521F78A49}" type="pres">
      <dgm:prSet presAssocID="{F02F5F03-87B9-431B-810A-BD63F2C6590C}" presName="compNode" presStyleCnt="0"/>
      <dgm:spPr/>
    </dgm:pt>
    <dgm:pt modelId="{00C7F91E-E96A-4ABD-AEE1-5BF77B475407}" type="pres">
      <dgm:prSet presAssocID="{F02F5F03-87B9-431B-810A-BD63F2C6590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DC83021D-11BA-4255-AB2E-BA6FE044541F}" type="pres">
      <dgm:prSet presAssocID="{F02F5F03-87B9-431B-810A-BD63F2C6590C}" presName="spaceRect" presStyleCnt="0"/>
      <dgm:spPr/>
    </dgm:pt>
    <dgm:pt modelId="{40A6DB69-872D-4731-A357-161867AC68FB}" type="pres">
      <dgm:prSet presAssocID="{F02F5F03-87B9-431B-810A-BD63F2C6590C}" presName="textRect" presStyleLbl="revTx" presStyleIdx="2" presStyleCnt="4">
        <dgm:presLayoutVars>
          <dgm:chMax val="1"/>
          <dgm:chPref val="1"/>
        </dgm:presLayoutVars>
      </dgm:prSet>
      <dgm:spPr/>
    </dgm:pt>
    <dgm:pt modelId="{9B950CB3-7EDF-48E0-9BF4-86A99F20317D}" type="pres">
      <dgm:prSet presAssocID="{55DE39FD-96BA-4D20-BF23-0CE006496441}" presName="sibTrans" presStyleCnt="0"/>
      <dgm:spPr/>
    </dgm:pt>
    <dgm:pt modelId="{CB74072C-0BEC-43BB-B713-53A5256D59A4}" type="pres">
      <dgm:prSet presAssocID="{C50AD2BC-A5F7-46F4-8FBE-B41F0D8C42A9}" presName="compNode" presStyleCnt="0"/>
      <dgm:spPr/>
    </dgm:pt>
    <dgm:pt modelId="{633B3355-BD4C-4EC8-937F-5FF7FF714E7C}" type="pres">
      <dgm:prSet presAssocID="{C50AD2BC-A5F7-46F4-8FBE-B41F0D8C42A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ch"/>
        </a:ext>
      </dgm:extLst>
    </dgm:pt>
    <dgm:pt modelId="{F0D051D4-AC40-4423-A269-9C7AF546635C}" type="pres">
      <dgm:prSet presAssocID="{C50AD2BC-A5F7-46F4-8FBE-B41F0D8C42A9}" presName="spaceRect" presStyleCnt="0"/>
      <dgm:spPr/>
    </dgm:pt>
    <dgm:pt modelId="{2A20DDF5-688F-4F02-88C3-13500A33617C}" type="pres">
      <dgm:prSet presAssocID="{C50AD2BC-A5F7-46F4-8FBE-B41F0D8C42A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8FC7128-1CC3-4AAD-A5E4-6599AB54E2A6}" type="presOf" srcId="{968DC2CE-9CAA-4C96-9178-5B2C2EC45F2B}" destId="{5FAA646D-FADC-4B66-8C73-4A598453C533}" srcOrd="0" destOrd="0" presId="urn:microsoft.com/office/officeart/2018/2/layout/IconLabelList"/>
    <dgm:cxn modelId="{C5DD372E-4CED-48CB-90F5-E87FA9FFE903}" srcId="{533FC55F-ECA0-47AA-AF8F-F229B2BCA427}" destId="{C50AD2BC-A5F7-46F4-8FBE-B41F0D8C42A9}" srcOrd="3" destOrd="0" parTransId="{2099BBD4-1C75-447B-81C5-874DBFF31640}" sibTransId="{6290F499-88CB-429D-9121-1137918A6CAD}"/>
    <dgm:cxn modelId="{BD5DFF5B-F05E-4F67-8BA4-4B154E695DFC}" type="presOf" srcId="{F02F5F03-87B9-431B-810A-BD63F2C6590C}" destId="{40A6DB69-872D-4731-A357-161867AC68FB}" srcOrd="0" destOrd="0" presId="urn:microsoft.com/office/officeart/2018/2/layout/IconLabelList"/>
    <dgm:cxn modelId="{D3132380-BDA9-4B89-8680-4A07F5AEA770}" type="presOf" srcId="{533FC55F-ECA0-47AA-AF8F-F229B2BCA427}" destId="{F3DB31AD-1E46-4054-82DE-A0EEA5915FFB}" srcOrd="0" destOrd="0" presId="urn:microsoft.com/office/officeart/2018/2/layout/IconLabelList"/>
    <dgm:cxn modelId="{5869CE8D-0C37-467E-B784-307E29C873D7}" type="presOf" srcId="{D9FF5C03-1B69-4166-BF80-C25A14E30836}" destId="{82464CCF-EDC9-46D7-BAAE-DA687A55BF48}" srcOrd="0" destOrd="0" presId="urn:microsoft.com/office/officeart/2018/2/layout/IconLabelList"/>
    <dgm:cxn modelId="{3BBAB7C0-927B-4BAC-B37A-E89279671A00}" type="presOf" srcId="{C50AD2BC-A5F7-46F4-8FBE-B41F0D8C42A9}" destId="{2A20DDF5-688F-4F02-88C3-13500A33617C}" srcOrd="0" destOrd="0" presId="urn:microsoft.com/office/officeart/2018/2/layout/IconLabelList"/>
    <dgm:cxn modelId="{D44295D7-F716-4B00-BD16-CA9D23B288A8}" srcId="{533FC55F-ECA0-47AA-AF8F-F229B2BCA427}" destId="{D9FF5C03-1B69-4166-BF80-C25A14E30836}" srcOrd="0" destOrd="0" parTransId="{C2C72534-EB5D-43DB-B900-2D045693F6B7}" sibTransId="{E263D8FB-A39F-4B03-B112-3115086D5299}"/>
    <dgm:cxn modelId="{BFF1C9E7-3CFA-4F05-A666-01EA24BD7303}" srcId="{533FC55F-ECA0-47AA-AF8F-F229B2BCA427}" destId="{968DC2CE-9CAA-4C96-9178-5B2C2EC45F2B}" srcOrd="1" destOrd="0" parTransId="{E79E0AF8-6F1F-4BEB-BF39-EC781A2D8E1E}" sibTransId="{55EA4E40-9E47-44D7-AD77-0DBE1D168784}"/>
    <dgm:cxn modelId="{890336F7-6203-4C55-903E-4A8A5E19A707}" srcId="{533FC55F-ECA0-47AA-AF8F-F229B2BCA427}" destId="{F02F5F03-87B9-431B-810A-BD63F2C6590C}" srcOrd="2" destOrd="0" parTransId="{41AA1F46-0554-490F-B5C4-6E8BC1858C30}" sibTransId="{55DE39FD-96BA-4D20-BF23-0CE006496441}"/>
    <dgm:cxn modelId="{4A335D1C-EF2F-45D0-9CF1-DE01F255C5ED}" type="presParOf" srcId="{F3DB31AD-1E46-4054-82DE-A0EEA5915FFB}" destId="{E4E14522-3377-4E74-A95F-0662F12B2304}" srcOrd="0" destOrd="0" presId="urn:microsoft.com/office/officeart/2018/2/layout/IconLabelList"/>
    <dgm:cxn modelId="{236B8CC4-41CE-4E47-852E-D4D208B45FAB}" type="presParOf" srcId="{E4E14522-3377-4E74-A95F-0662F12B2304}" destId="{BDEFD93C-E4EF-46FA-9DDC-6AE8F2104999}" srcOrd="0" destOrd="0" presId="urn:microsoft.com/office/officeart/2018/2/layout/IconLabelList"/>
    <dgm:cxn modelId="{8DD53233-AB31-4AB7-B8E8-DB4C8DD4CD42}" type="presParOf" srcId="{E4E14522-3377-4E74-A95F-0662F12B2304}" destId="{D8FBDD0C-A8BB-4B47-83EA-8163BDBD25C2}" srcOrd="1" destOrd="0" presId="urn:microsoft.com/office/officeart/2018/2/layout/IconLabelList"/>
    <dgm:cxn modelId="{12B7DCCF-A422-43A4-A10D-155653AE53A5}" type="presParOf" srcId="{E4E14522-3377-4E74-A95F-0662F12B2304}" destId="{82464CCF-EDC9-46D7-BAAE-DA687A55BF48}" srcOrd="2" destOrd="0" presId="urn:microsoft.com/office/officeart/2018/2/layout/IconLabelList"/>
    <dgm:cxn modelId="{1B521C04-9730-4ABA-855C-3AC5C9B129E2}" type="presParOf" srcId="{F3DB31AD-1E46-4054-82DE-A0EEA5915FFB}" destId="{8320A4FF-B813-4219-8A4F-0DAC8945E607}" srcOrd="1" destOrd="0" presId="urn:microsoft.com/office/officeart/2018/2/layout/IconLabelList"/>
    <dgm:cxn modelId="{F1754AD7-ED8A-4FD5-9345-100AA11F33BD}" type="presParOf" srcId="{F3DB31AD-1E46-4054-82DE-A0EEA5915FFB}" destId="{AA066ADC-6233-4A6F-A247-F646955EB89D}" srcOrd="2" destOrd="0" presId="urn:microsoft.com/office/officeart/2018/2/layout/IconLabelList"/>
    <dgm:cxn modelId="{41ACFFEF-3FA4-4EF2-A08C-3CCD74CAECBE}" type="presParOf" srcId="{AA066ADC-6233-4A6F-A247-F646955EB89D}" destId="{51B2BDDD-71C3-4136-AF38-314D22ADA593}" srcOrd="0" destOrd="0" presId="urn:microsoft.com/office/officeart/2018/2/layout/IconLabelList"/>
    <dgm:cxn modelId="{1BF76DC7-F1EE-4FB7-8096-C1A826C36972}" type="presParOf" srcId="{AA066ADC-6233-4A6F-A247-F646955EB89D}" destId="{5C745797-B4ED-4F80-AE94-DEA3DEDCB6A5}" srcOrd="1" destOrd="0" presId="urn:microsoft.com/office/officeart/2018/2/layout/IconLabelList"/>
    <dgm:cxn modelId="{0FDEF421-AF4D-40F4-8E86-203A8242C5D7}" type="presParOf" srcId="{AA066ADC-6233-4A6F-A247-F646955EB89D}" destId="{5FAA646D-FADC-4B66-8C73-4A598453C533}" srcOrd="2" destOrd="0" presId="urn:microsoft.com/office/officeart/2018/2/layout/IconLabelList"/>
    <dgm:cxn modelId="{48B62039-2D54-4A91-A79F-7205ABF66026}" type="presParOf" srcId="{F3DB31AD-1E46-4054-82DE-A0EEA5915FFB}" destId="{1FCA4204-4C2E-412E-A771-F351FFFA7086}" srcOrd="3" destOrd="0" presId="urn:microsoft.com/office/officeart/2018/2/layout/IconLabelList"/>
    <dgm:cxn modelId="{D5A3BC0F-D455-4C2B-B9B6-D449E1E03B23}" type="presParOf" srcId="{F3DB31AD-1E46-4054-82DE-A0EEA5915FFB}" destId="{A1333F20-60F5-43D5-A042-168521F78A49}" srcOrd="4" destOrd="0" presId="urn:microsoft.com/office/officeart/2018/2/layout/IconLabelList"/>
    <dgm:cxn modelId="{9FC49068-DE76-4861-A517-AC595D0E52CF}" type="presParOf" srcId="{A1333F20-60F5-43D5-A042-168521F78A49}" destId="{00C7F91E-E96A-4ABD-AEE1-5BF77B475407}" srcOrd="0" destOrd="0" presId="urn:microsoft.com/office/officeart/2018/2/layout/IconLabelList"/>
    <dgm:cxn modelId="{CD401241-DE47-4E25-8DEB-DA65BF1F55FD}" type="presParOf" srcId="{A1333F20-60F5-43D5-A042-168521F78A49}" destId="{DC83021D-11BA-4255-AB2E-BA6FE044541F}" srcOrd="1" destOrd="0" presId="urn:microsoft.com/office/officeart/2018/2/layout/IconLabelList"/>
    <dgm:cxn modelId="{886B25AE-366C-4C78-B91C-4305D3E19DBB}" type="presParOf" srcId="{A1333F20-60F5-43D5-A042-168521F78A49}" destId="{40A6DB69-872D-4731-A357-161867AC68FB}" srcOrd="2" destOrd="0" presId="urn:microsoft.com/office/officeart/2018/2/layout/IconLabelList"/>
    <dgm:cxn modelId="{0F6528EC-0453-4173-B039-FF8473BBDDD1}" type="presParOf" srcId="{F3DB31AD-1E46-4054-82DE-A0EEA5915FFB}" destId="{9B950CB3-7EDF-48E0-9BF4-86A99F20317D}" srcOrd="5" destOrd="0" presId="urn:microsoft.com/office/officeart/2018/2/layout/IconLabelList"/>
    <dgm:cxn modelId="{BEC67395-73D8-48FB-A965-D48104D11903}" type="presParOf" srcId="{F3DB31AD-1E46-4054-82DE-A0EEA5915FFB}" destId="{CB74072C-0BEC-43BB-B713-53A5256D59A4}" srcOrd="6" destOrd="0" presId="urn:microsoft.com/office/officeart/2018/2/layout/IconLabelList"/>
    <dgm:cxn modelId="{8EF3253E-AE2A-403B-907D-945B7D5C6020}" type="presParOf" srcId="{CB74072C-0BEC-43BB-B713-53A5256D59A4}" destId="{633B3355-BD4C-4EC8-937F-5FF7FF714E7C}" srcOrd="0" destOrd="0" presId="urn:microsoft.com/office/officeart/2018/2/layout/IconLabelList"/>
    <dgm:cxn modelId="{CD0B7FF8-1E80-4A59-8FC3-07A29D1F6EB0}" type="presParOf" srcId="{CB74072C-0BEC-43BB-B713-53A5256D59A4}" destId="{F0D051D4-AC40-4423-A269-9C7AF546635C}" srcOrd="1" destOrd="0" presId="urn:microsoft.com/office/officeart/2018/2/layout/IconLabelList"/>
    <dgm:cxn modelId="{CA973377-E0F3-43B9-8CBE-4E442FF060A3}" type="presParOf" srcId="{CB74072C-0BEC-43BB-B713-53A5256D59A4}" destId="{2A20DDF5-688F-4F02-88C3-13500A3361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4663CC-0CBA-4347-9892-B55A6AF1E62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75B2F6-35F7-4177-9AB7-6EA41DD6F262}">
      <dgm:prSet/>
      <dgm:spPr/>
      <dgm:t>
        <a:bodyPr/>
        <a:lstStyle/>
        <a:p>
          <a:r>
            <a:rPr lang="en-US" b="1" dirty="0"/>
            <a:t> 23 Test Cases were executed to test the happy flows : 18 passed and 5 failed</a:t>
          </a:r>
          <a:endParaRPr lang="en-US" dirty="0"/>
        </a:p>
      </dgm:t>
    </dgm:pt>
    <dgm:pt modelId="{5D5A1F67-504C-4E0C-9072-92315F33EEE8}" type="parTrans" cxnId="{361B1831-A4AE-4144-B3C4-C07F8FC7743C}">
      <dgm:prSet/>
      <dgm:spPr/>
      <dgm:t>
        <a:bodyPr/>
        <a:lstStyle/>
        <a:p>
          <a:endParaRPr lang="en-US"/>
        </a:p>
      </dgm:t>
    </dgm:pt>
    <dgm:pt modelId="{311AD6FB-13F8-484B-A6FF-8517A163ECB9}" type="sibTrans" cxnId="{361B1831-A4AE-4144-B3C4-C07F8FC7743C}">
      <dgm:prSet/>
      <dgm:spPr/>
      <dgm:t>
        <a:bodyPr/>
        <a:lstStyle/>
        <a:p>
          <a:endParaRPr lang="en-US"/>
        </a:p>
      </dgm:t>
    </dgm:pt>
    <dgm:pt modelId="{7BE0C067-6276-4E7E-A667-34955A9FC58E}">
      <dgm:prSet/>
      <dgm:spPr/>
      <dgm:t>
        <a:bodyPr/>
        <a:lstStyle/>
        <a:p>
          <a:r>
            <a:rPr lang="en-US" b="1"/>
            <a:t>11 bugs identified : 1 critical, 3 major, 2 normal and 5 minor </a:t>
          </a:r>
          <a:endParaRPr lang="en-US"/>
        </a:p>
      </dgm:t>
    </dgm:pt>
    <dgm:pt modelId="{2D1A3EEC-B7EB-4D32-8DA1-C6CC4098E927}" type="parTrans" cxnId="{BFAEB19A-EDD8-4B6C-A71F-535C95BA25CE}">
      <dgm:prSet/>
      <dgm:spPr/>
      <dgm:t>
        <a:bodyPr/>
        <a:lstStyle/>
        <a:p>
          <a:endParaRPr lang="en-US"/>
        </a:p>
      </dgm:t>
    </dgm:pt>
    <dgm:pt modelId="{AA536AA4-45E1-4D54-B063-4FB070874757}" type="sibTrans" cxnId="{BFAEB19A-EDD8-4B6C-A71F-535C95BA25CE}">
      <dgm:prSet/>
      <dgm:spPr/>
      <dgm:t>
        <a:bodyPr/>
        <a:lstStyle/>
        <a:p>
          <a:endParaRPr lang="en-US"/>
        </a:p>
      </dgm:t>
    </dgm:pt>
    <dgm:pt modelId="{64CF7106-A572-4A45-AB98-BA89259CE8D8}">
      <dgm:prSet/>
      <dgm:spPr/>
      <dgm:t>
        <a:bodyPr/>
        <a:lstStyle/>
        <a:p>
          <a:r>
            <a:rPr lang="en-US" b="1"/>
            <a:t>Most of the bugs were identified by performing Exploratory Testing</a:t>
          </a:r>
          <a:endParaRPr lang="en-US"/>
        </a:p>
      </dgm:t>
    </dgm:pt>
    <dgm:pt modelId="{161CFB2C-DCB2-49A9-A32A-7E5BD21B34DD}" type="parTrans" cxnId="{CD20D8DB-400F-427D-897C-1DDA8AAAD03A}">
      <dgm:prSet/>
      <dgm:spPr/>
      <dgm:t>
        <a:bodyPr/>
        <a:lstStyle/>
        <a:p>
          <a:endParaRPr lang="en-US"/>
        </a:p>
      </dgm:t>
    </dgm:pt>
    <dgm:pt modelId="{03342B8B-EBA5-4B8F-BE21-E3A0F2067C23}" type="sibTrans" cxnId="{CD20D8DB-400F-427D-897C-1DDA8AAAD03A}">
      <dgm:prSet/>
      <dgm:spPr/>
      <dgm:t>
        <a:bodyPr/>
        <a:lstStyle/>
        <a:p>
          <a:endParaRPr lang="en-US"/>
        </a:p>
      </dgm:t>
    </dgm:pt>
    <dgm:pt modelId="{BF33DD4B-F0B2-49C2-82C4-3D59DA204F16}">
      <dgm:prSet/>
      <dgm:spPr/>
      <dgm:t>
        <a:bodyPr/>
        <a:lstStyle/>
        <a:p>
          <a:r>
            <a:rPr lang="en-US" b="1"/>
            <a:t>Data type used during testing : Valid</a:t>
          </a:r>
          <a:endParaRPr lang="en-US"/>
        </a:p>
      </dgm:t>
    </dgm:pt>
    <dgm:pt modelId="{AC08A1AD-876A-4F37-B3D5-A7037A3BD1E8}" type="parTrans" cxnId="{7EECBA39-E198-4D2D-BAEA-BC00825A14D7}">
      <dgm:prSet/>
      <dgm:spPr/>
      <dgm:t>
        <a:bodyPr/>
        <a:lstStyle/>
        <a:p>
          <a:endParaRPr lang="en-US"/>
        </a:p>
      </dgm:t>
    </dgm:pt>
    <dgm:pt modelId="{89FA671F-4D1D-4EC9-AE5A-3F7DC5A33E66}" type="sibTrans" cxnId="{7EECBA39-E198-4D2D-BAEA-BC00825A14D7}">
      <dgm:prSet/>
      <dgm:spPr/>
      <dgm:t>
        <a:bodyPr/>
        <a:lstStyle/>
        <a:p>
          <a:endParaRPr lang="en-US"/>
        </a:p>
      </dgm:t>
    </dgm:pt>
    <dgm:pt modelId="{8DDC0CB7-BF38-4AF0-B8DE-2352785B78C7}">
      <dgm:prSet/>
      <dgm:spPr/>
      <dgm:t>
        <a:bodyPr/>
        <a:lstStyle/>
        <a:p>
          <a:r>
            <a:rPr lang="en-US" b="1"/>
            <a:t>Fixing at least the critical and major severity bugs is recomended</a:t>
          </a:r>
          <a:endParaRPr lang="en-US"/>
        </a:p>
      </dgm:t>
    </dgm:pt>
    <dgm:pt modelId="{9135AAB6-3BC4-4C19-AE58-F1D93A1B7F91}" type="parTrans" cxnId="{4F63775B-A9BA-462C-808A-FC98FEB5A578}">
      <dgm:prSet/>
      <dgm:spPr/>
      <dgm:t>
        <a:bodyPr/>
        <a:lstStyle/>
        <a:p>
          <a:endParaRPr lang="en-US"/>
        </a:p>
      </dgm:t>
    </dgm:pt>
    <dgm:pt modelId="{E071D98E-58A8-4C7B-8DD6-99043A61111C}" type="sibTrans" cxnId="{4F63775B-A9BA-462C-808A-FC98FEB5A578}">
      <dgm:prSet/>
      <dgm:spPr/>
      <dgm:t>
        <a:bodyPr/>
        <a:lstStyle/>
        <a:p>
          <a:endParaRPr lang="en-US"/>
        </a:p>
      </dgm:t>
    </dgm:pt>
    <dgm:pt modelId="{BA157585-165A-8B43-9ACA-E514AFA7948C}" type="pres">
      <dgm:prSet presAssocID="{DD4663CC-0CBA-4347-9892-B55A6AF1E629}" presName="outerComposite" presStyleCnt="0">
        <dgm:presLayoutVars>
          <dgm:chMax val="5"/>
          <dgm:dir/>
          <dgm:resizeHandles val="exact"/>
        </dgm:presLayoutVars>
      </dgm:prSet>
      <dgm:spPr/>
    </dgm:pt>
    <dgm:pt modelId="{8B9EC0EA-B3DA-C040-934A-980FC280B185}" type="pres">
      <dgm:prSet presAssocID="{DD4663CC-0CBA-4347-9892-B55A6AF1E629}" presName="dummyMaxCanvas" presStyleCnt="0">
        <dgm:presLayoutVars/>
      </dgm:prSet>
      <dgm:spPr/>
    </dgm:pt>
    <dgm:pt modelId="{71FFF3E2-552C-014F-B24C-2348033DDF57}" type="pres">
      <dgm:prSet presAssocID="{DD4663CC-0CBA-4347-9892-B55A6AF1E629}" presName="FiveNodes_1" presStyleLbl="node1" presStyleIdx="0" presStyleCnt="5">
        <dgm:presLayoutVars>
          <dgm:bulletEnabled val="1"/>
        </dgm:presLayoutVars>
      </dgm:prSet>
      <dgm:spPr/>
    </dgm:pt>
    <dgm:pt modelId="{5AD8B1DA-89E8-1740-B2B2-7FF96603DD41}" type="pres">
      <dgm:prSet presAssocID="{DD4663CC-0CBA-4347-9892-B55A6AF1E629}" presName="FiveNodes_2" presStyleLbl="node1" presStyleIdx="1" presStyleCnt="5">
        <dgm:presLayoutVars>
          <dgm:bulletEnabled val="1"/>
        </dgm:presLayoutVars>
      </dgm:prSet>
      <dgm:spPr/>
    </dgm:pt>
    <dgm:pt modelId="{E34378C9-980B-294D-B198-5290D6D928ED}" type="pres">
      <dgm:prSet presAssocID="{DD4663CC-0CBA-4347-9892-B55A6AF1E629}" presName="FiveNodes_3" presStyleLbl="node1" presStyleIdx="2" presStyleCnt="5">
        <dgm:presLayoutVars>
          <dgm:bulletEnabled val="1"/>
        </dgm:presLayoutVars>
      </dgm:prSet>
      <dgm:spPr/>
    </dgm:pt>
    <dgm:pt modelId="{30848056-B46B-784F-8E1C-D3C4DEAF7228}" type="pres">
      <dgm:prSet presAssocID="{DD4663CC-0CBA-4347-9892-B55A6AF1E629}" presName="FiveNodes_4" presStyleLbl="node1" presStyleIdx="3" presStyleCnt="5">
        <dgm:presLayoutVars>
          <dgm:bulletEnabled val="1"/>
        </dgm:presLayoutVars>
      </dgm:prSet>
      <dgm:spPr/>
    </dgm:pt>
    <dgm:pt modelId="{862301F5-E436-9D44-A99D-40901A9960B2}" type="pres">
      <dgm:prSet presAssocID="{DD4663CC-0CBA-4347-9892-B55A6AF1E629}" presName="FiveNodes_5" presStyleLbl="node1" presStyleIdx="4" presStyleCnt="5">
        <dgm:presLayoutVars>
          <dgm:bulletEnabled val="1"/>
        </dgm:presLayoutVars>
      </dgm:prSet>
      <dgm:spPr/>
    </dgm:pt>
    <dgm:pt modelId="{3CD18E97-A541-6543-ADBE-3FFC0D5DFD0E}" type="pres">
      <dgm:prSet presAssocID="{DD4663CC-0CBA-4347-9892-B55A6AF1E629}" presName="FiveConn_1-2" presStyleLbl="fgAccFollowNode1" presStyleIdx="0" presStyleCnt="4">
        <dgm:presLayoutVars>
          <dgm:bulletEnabled val="1"/>
        </dgm:presLayoutVars>
      </dgm:prSet>
      <dgm:spPr/>
    </dgm:pt>
    <dgm:pt modelId="{C50AF3C4-7BFA-EB48-A504-D23FCD1EE6B6}" type="pres">
      <dgm:prSet presAssocID="{DD4663CC-0CBA-4347-9892-B55A6AF1E629}" presName="FiveConn_2-3" presStyleLbl="fgAccFollowNode1" presStyleIdx="1" presStyleCnt="4">
        <dgm:presLayoutVars>
          <dgm:bulletEnabled val="1"/>
        </dgm:presLayoutVars>
      </dgm:prSet>
      <dgm:spPr/>
    </dgm:pt>
    <dgm:pt modelId="{F504760F-3EF2-A246-BABD-BD7C754BAA99}" type="pres">
      <dgm:prSet presAssocID="{DD4663CC-0CBA-4347-9892-B55A6AF1E629}" presName="FiveConn_3-4" presStyleLbl="fgAccFollowNode1" presStyleIdx="2" presStyleCnt="4">
        <dgm:presLayoutVars>
          <dgm:bulletEnabled val="1"/>
        </dgm:presLayoutVars>
      </dgm:prSet>
      <dgm:spPr/>
    </dgm:pt>
    <dgm:pt modelId="{6E18134F-FAFB-6141-AA36-4379CEFD9BF3}" type="pres">
      <dgm:prSet presAssocID="{DD4663CC-0CBA-4347-9892-B55A6AF1E629}" presName="FiveConn_4-5" presStyleLbl="fgAccFollowNode1" presStyleIdx="3" presStyleCnt="4">
        <dgm:presLayoutVars>
          <dgm:bulletEnabled val="1"/>
        </dgm:presLayoutVars>
      </dgm:prSet>
      <dgm:spPr/>
    </dgm:pt>
    <dgm:pt modelId="{E65ED59A-5BC2-DA47-8E75-7A5F694821C0}" type="pres">
      <dgm:prSet presAssocID="{DD4663CC-0CBA-4347-9892-B55A6AF1E629}" presName="FiveNodes_1_text" presStyleLbl="node1" presStyleIdx="4" presStyleCnt="5">
        <dgm:presLayoutVars>
          <dgm:bulletEnabled val="1"/>
        </dgm:presLayoutVars>
      </dgm:prSet>
      <dgm:spPr/>
    </dgm:pt>
    <dgm:pt modelId="{F50393EB-09A2-6F41-A75F-A90020F39D93}" type="pres">
      <dgm:prSet presAssocID="{DD4663CC-0CBA-4347-9892-B55A6AF1E629}" presName="FiveNodes_2_text" presStyleLbl="node1" presStyleIdx="4" presStyleCnt="5">
        <dgm:presLayoutVars>
          <dgm:bulletEnabled val="1"/>
        </dgm:presLayoutVars>
      </dgm:prSet>
      <dgm:spPr/>
    </dgm:pt>
    <dgm:pt modelId="{E12C603A-6C8C-DD4E-A3FD-426105F7C4AF}" type="pres">
      <dgm:prSet presAssocID="{DD4663CC-0CBA-4347-9892-B55A6AF1E629}" presName="FiveNodes_3_text" presStyleLbl="node1" presStyleIdx="4" presStyleCnt="5">
        <dgm:presLayoutVars>
          <dgm:bulletEnabled val="1"/>
        </dgm:presLayoutVars>
      </dgm:prSet>
      <dgm:spPr/>
    </dgm:pt>
    <dgm:pt modelId="{DF2C4E06-6951-9E44-98D0-4B1594654588}" type="pres">
      <dgm:prSet presAssocID="{DD4663CC-0CBA-4347-9892-B55A6AF1E629}" presName="FiveNodes_4_text" presStyleLbl="node1" presStyleIdx="4" presStyleCnt="5">
        <dgm:presLayoutVars>
          <dgm:bulletEnabled val="1"/>
        </dgm:presLayoutVars>
      </dgm:prSet>
      <dgm:spPr/>
    </dgm:pt>
    <dgm:pt modelId="{A42445B3-7F9B-CB4C-9B7C-83D8FCC62E60}" type="pres">
      <dgm:prSet presAssocID="{DD4663CC-0CBA-4347-9892-B55A6AF1E629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CA18904-2F0F-EC40-807C-CD8E942E57C9}" type="presOf" srcId="{A975B2F6-35F7-4177-9AB7-6EA41DD6F262}" destId="{71FFF3E2-552C-014F-B24C-2348033DDF57}" srcOrd="0" destOrd="0" presId="urn:microsoft.com/office/officeart/2005/8/layout/vProcess5"/>
    <dgm:cxn modelId="{349DF713-38F7-4C46-9B71-7E956A379A1E}" type="presOf" srcId="{BF33DD4B-F0B2-49C2-82C4-3D59DA204F16}" destId="{DF2C4E06-6951-9E44-98D0-4B1594654588}" srcOrd="1" destOrd="0" presId="urn:microsoft.com/office/officeart/2005/8/layout/vProcess5"/>
    <dgm:cxn modelId="{93F04618-7CDE-0641-AA89-774B8AD6F3DC}" type="presOf" srcId="{7BE0C067-6276-4E7E-A667-34955A9FC58E}" destId="{5AD8B1DA-89E8-1740-B2B2-7FF96603DD41}" srcOrd="0" destOrd="0" presId="urn:microsoft.com/office/officeart/2005/8/layout/vProcess5"/>
    <dgm:cxn modelId="{D9155D2A-841A-C74B-88CA-63E1F0437A17}" type="presOf" srcId="{7BE0C067-6276-4E7E-A667-34955A9FC58E}" destId="{F50393EB-09A2-6F41-A75F-A90020F39D93}" srcOrd="1" destOrd="0" presId="urn:microsoft.com/office/officeart/2005/8/layout/vProcess5"/>
    <dgm:cxn modelId="{AB98B72D-1307-6C41-BCFA-064C17C43902}" type="presOf" srcId="{64CF7106-A572-4A45-AB98-BA89259CE8D8}" destId="{E34378C9-980B-294D-B198-5290D6D928ED}" srcOrd="0" destOrd="0" presId="urn:microsoft.com/office/officeart/2005/8/layout/vProcess5"/>
    <dgm:cxn modelId="{57686A30-F63A-A54D-B898-08F7B3F2CDF9}" type="presOf" srcId="{8DDC0CB7-BF38-4AF0-B8DE-2352785B78C7}" destId="{862301F5-E436-9D44-A99D-40901A9960B2}" srcOrd="0" destOrd="0" presId="urn:microsoft.com/office/officeart/2005/8/layout/vProcess5"/>
    <dgm:cxn modelId="{361B1831-A4AE-4144-B3C4-C07F8FC7743C}" srcId="{DD4663CC-0CBA-4347-9892-B55A6AF1E629}" destId="{A975B2F6-35F7-4177-9AB7-6EA41DD6F262}" srcOrd="0" destOrd="0" parTransId="{5D5A1F67-504C-4E0C-9072-92315F33EEE8}" sibTransId="{311AD6FB-13F8-484B-A6FF-8517A163ECB9}"/>
    <dgm:cxn modelId="{7EECBA39-E198-4D2D-BAEA-BC00825A14D7}" srcId="{DD4663CC-0CBA-4347-9892-B55A6AF1E629}" destId="{BF33DD4B-F0B2-49C2-82C4-3D59DA204F16}" srcOrd="3" destOrd="0" parTransId="{AC08A1AD-876A-4F37-B3D5-A7037A3BD1E8}" sibTransId="{89FA671F-4D1D-4EC9-AE5A-3F7DC5A33E66}"/>
    <dgm:cxn modelId="{29A83B3B-B7F6-F84C-A0BD-14B774A2DD2B}" type="presOf" srcId="{8DDC0CB7-BF38-4AF0-B8DE-2352785B78C7}" destId="{A42445B3-7F9B-CB4C-9B7C-83D8FCC62E60}" srcOrd="1" destOrd="0" presId="urn:microsoft.com/office/officeart/2005/8/layout/vProcess5"/>
    <dgm:cxn modelId="{4F63775B-A9BA-462C-808A-FC98FEB5A578}" srcId="{DD4663CC-0CBA-4347-9892-B55A6AF1E629}" destId="{8DDC0CB7-BF38-4AF0-B8DE-2352785B78C7}" srcOrd="4" destOrd="0" parTransId="{9135AAB6-3BC4-4C19-AE58-F1D93A1B7F91}" sibTransId="{E071D98E-58A8-4C7B-8DD6-99043A61111C}"/>
    <dgm:cxn modelId="{F135C980-1D8C-F24C-945C-345AA47003DF}" type="presOf" srcId="{DD4663CC-0CBA-4347-9892-B55A6AF1E629}" destId="{BA157585-165A-8B43-9ACA-E514AFA7948C}" srcOrd="0" destOrd="0" presId="urn:microsoft.com/office/officeart/2005/8/layout/vProcess5"/>
    <dgm:cxn modelId="{EB882184-E0B4-8642-A83C-922016E673D5}" type="presOf" srcId="{AA536AA4-45E1-4D54-B063-4FB070874757}" destId="{C50AF3C4-7BFA-EB48-A504-D23FCD1EE6B6}" srcOrd="0" destOrd="0" presId="urn:microsoft.com/office/officeart/2005/8/layout/vProcess5"/>
    <dgm:cxn modelId="{4EA13B89-7CCF-4348-AC57-B27CEB966A8E}" type="presOf" srcId="{89FA671F-4D1D-4EC9-AE5A-3F7DC5A33E66}" destId="{6E18134F-FAFB-6141-AA36-4379CEFD9BF3}" srcOrd="0" destOrd="0" presId="urn:microsoft.com/office/officeart/2005/8/layout/vProcess5"/>
    <dgm:cxn modelId="{BFAEB19A-EDD8-4B6C-A71F-535C95BA25CE}" srcId="{DD4663CC-0CBA-4347-9892-B55A6AF1E629}" destId="{7BE0C067-6276-4E7E-A667-34955A9FC58E}" srcOrd="1" destOrd="0" parTransId="{2D1A3EEC-B7EB-4D32-8DA1-C6CC4098E927}" sibTransId="{AA536AA4-45E1-4D54-B063-4FB070874757}"/>
    <dgm:cxn modelId="{4AB1D39C-3E84-D241-B28C-F78AF5328B7D}" type="presOf" srcId="{BF33DD4B-F0B2-49C2-82C4-3D59DA204F16}" destId="{30848056-B46B-784F-8E1C-D3C4DEAF7228}" srcOrd="0" destOrd="0" presId="urn:microsoft.com/office/officeart/2005/8/layout/vProcess5"/>
    <dgm:cxn modelId="{A5570DBB-593F-9240-8A16-99A13C5DC935}" type="presOf" srcId="{311AD6FB-13F8-484B-A6FF-8517A163ECB9}" destId="{3CD18E97-A541-6543-ADBE-3FFC0D5DFD0E}" srcOrd="0" destOrd="0" presId="urn:microsoft.com/office/officeart/2005/8/layout/vProcess5"/>
    <dgm:cxn modelId="{8FDCC8BB-2C98-E941-9A95-1AE4D30698F1}" type="presOf" srcId="{64CF7106-A572-4A45-AB98-BA89259CE8D8}" destId="{E12C603A-6C8C-DD4E-A3FD-426105F7C4AF}" srcOrd="1" destOrd="0" presId="urn:microsoft.com/office/officeart/2005/8/layout/vProcess5"/>
    <dgm:cxn modelId="{A81D5AC1-31B1-A448-B8B9-9B536DC2E20A}" type="presOf" srcId="{A975B2F6-35F7-4177-9AB7-6EA41DD6F262}" destId="{E65ED59A-5BC2-DA47-8E75-7A5F694821C0}" srcOrd="1" destOrd="0" presId="urn:microsoft.com/office/officeart/2005/8/layout/vProcess5"/>
    <dgm:cxn modelId="{CD20D8DB-400F-427D-897C-1DDA8AAAD03A}" srcId="{DD4663CC-0CBA-4347-9892-B55A6AF1E629}" destId="{64CF7106-A572-4A45-AB98-BA89259CE8D8}" srcOrd="2" destOrd="0" parTransId="{161CFB2C-DCB2-49A9-A32A-7E5BD21B34DD}" sibTransId="{03342B8B-EBA5-4B8F-BE21-E3A0F2067C23}"/>
    <dgm:cxn modelId="{D7023EDF-21AA-374F-BEB3-71A6ECFC855B}" type="presOf" srcId="{03342B8B-EBA5-4B8F-BE21-E3A0F2067C23}" destId="{F504760F-3EF2-A246-BABD-BD7C754BAA99}" srcOrd="0" destOrd="0" presId="urn:microsoft.com/office/officeart/2005/8/layout/vProcess5"/>
    <dgm:cxn modelId="{24083CB7-1DA0-F947-A9C8-834E108DED42}" type="presParOf" srcId="{BA157585-165A-8B43-9ACA-E514AFA7948C}" destId="{8B9EC0EA-B3DA-C040-934A-980FC280B185}" srcOrd="0" destOrd="0" presId="urn:microsoft.com/office/officeart/2005/8/layout/vProcess5"/>
    <dgm:cxn modelId="{88B2B52E-F665-944B-B526-F65787288FAF}" type="presParOf" srcId="{BA157585-165A-8B43-9ACA-E514AFA7948C}" destId="{71FFF3E2-552C-014F-B24C-2348033DDF57}" srcOrd="1" destOrd="0" presId="urn:microsoft.com/office/officeart/2005/8/layout/vProcess5"/>
    <dgm:cxn modelId="{064519C5-F100-824F-951E-A648B50E52CE}" type="presParOf" srcId="{BA157585-165A-8B43-9ACA-E514AFA7948C}" destId="{5AD8B1DA-89E8-1740-B2B2-7FF96603DD41}" srcOrd="2" destOrd="0" presId="urn:microsoft.com/office/officeart/2005/8/layout/vProcess5"/>
    <dgm:cxn modelId="{87703A6E-947D-894B-B9F8-C16CBD16034E}" type="presParOf" srcId="{BA157585-165A-8B43-9ACA-E514AFA7948C}" destId="{E34378C9-980B-294D-B198-5290D6D928ED}" srcOrd="3" destOrd="0" presId="urn:microsoft.com/office/officeart/2005/8/layout/vProcess5"/>
    <dgm:cxn modelId="{36D24AA2-1FDB-8140-947B-ABDBCF89E145}" type="presParOf" srcId="{BA157585-165A-8B43-9ACA-E514AFA7948C}" destId="{30848056-B46B-784F-8E1C-D3C4DEAF7228}" srcOrd="4" destOrd="0" presId="urn:microsoft.com/office/officeart/2005/8/layout/vProcess5"/>
    <dgm:cxn modelId="{ADE043CF-191A-E841-AC61-8E4B54CFDF21}" type="presParOf" srcId="{BA157585-165A-8B43-9ACA-E514AFA7948C}" destId="{862301F5-E436-9D44-A99D-40901A9960B2}" srcOrd="5" destOrd="0" presId="urn:microsoft.com/office/officeart/2005/8/layout/vProcess5"/>
    <dgm:cxn modelId="{96B6804D-91A3-514B-BBA0-CD566A66E833}" type="presParOf" srcId="{BA157585-165A-8B43-9ACA-E514AFA7948C}" destId="{3CD18E97-A541-6543-ADBE-3FFC0D5DFD0E}" srcOrd="6" destOrd="0" presId="urn:microsoft.com/office/officeart/2005/8/layout/vProcess5"/>
    <dgm:cxn modelId="{0D29A8DD-6F89-C74A-A9EF-6016F23A67E3}" type="presParOf" srcId="{BA157585-165A-8B43-9ACA-E514AFA7948C}" destId="{C50AF3C4-7BFA-EB48-A504-D23FCD1EE6B6}" srcOrd="7" destOrd="0" presId="urn:microsoft.com/office/officeart/2005/8/layout/vProcess5"/>
    <dgm:cxn modelId="{C477928F-B710-7843-846E-ED99D33B04A3}" type="presParOf" srcId="{BA157585-165A-8B43-9ACA-E514AFA7948C}" destId="{F504760F-3EF2-A246-BABD-BD7C754BAA99}" srcOrd="8" destOrd="0" presId="urn:microsoft.com/office/officeart/2005/8/layout/vProcess5"/>
    <dgm:cxn modelId="{060BA919-AEA8-5548-AC16-55CDE9210231}" type="presParOf" srcId="{BA157585-165A-8B43-9ACA-E514AFA7948C}" destId="{6E18134F-FAFB-6141-AA36-4379CEFD9BF3}" srcOrd="9" destOrd="0" presId="urn:microsoft.com/office/officeart/2005/8/layout/vProcess5"/>
    <dgm:cxn modelId="{EDE56015-E880-4F4D-8A2C-DB48C8BD5D9F}" type="presParOf" srcId="{BA157585-165A-8B43-9ACA-E514AFA7948C}" destId="{E65ED59A-5BC2-DA47-8E75-7A5F694821C0}" srcOrd="10" destOrd="0" presId="urn:microsoft.com/office/officeart/2005/8/layout/vProcess5"/>
    <dgm:cxn modelId="{8C68AAC1-99D3-894F-983D-D6537D029926}" type="presParOf" srcId="{BA157585-165A-8B43-9ACA-E514AFA7948C}" destId="{F50393EB-09A2-6F41-A75F-A90020F39D93}" srcOrd="11" destOrd="0" presId="urn:microsoft.com/office/officeart/2005/8/layout/vProcess5"/>
    <dgm:cxn modelId="{4970EE49-0235-104C-96FD-A4A0FD3A0581}" type="presParOf" srcId="{BA157585-165A-8B43-9ACA-E514AFA7948C}" destId="{E12C603A-6C8C-DD4E-A3FD-426105F7C4AF}" srcOrd="12" destOrd="0" presId="urn:microsoft.com/office/officeart/2005/8/layout/vProcess5"/>
    <dgm:cxn modelId="{7C5BC371-58D7-EF47-88EF-32EAF1C5BE97}" type="presParOf" srcId="{BA157585-165A-8B43-9ACA-E514AFA7948C}" destId="{DF2C4E06-6951-9E44-98D0-4B1594654588}" srcOrd="13" destOrd="0" presId="urn:microsoft.com/office/officeart/2005/8/layout/vProcess5"/>
    <dgm:cxn modelId="{4F0F1095-F90E-4743-8818-2CBE45B755A1}" type="presParOf" srcId="{BA157585-165A-8B43-9ACA-E514AFA7948C}" destId="{A42445B3-7F9B-CB4C-9B7C-83D8FCC62E6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691285-E17B-4DEE-AA8A-5CC2545D3E8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01907B-0505-42C4-96BD-E8147F4ADE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 differnt browsers app might work differ</a:t>
          </a:r>
          <a:r>
            <a:rPr lang="en-GB"/>
            <a:t>e</a:t>
          </a:r>
          <a:r>
            <a:rPr lang="en-US"/>
            <a:t>ntly  </a:t>
          </a:r>
        </a:p>
      </dgm:t>
    </dgm:pt>
    <dgm:pt modelId="{BE0CCD3E-80E6-41D9-9D1C-8823E3C69D04}" type="parTrans" cxnId="{AC4DD817-D79E-4CCD-A913-593D60B527F2}">
      <dgm:prSet/>
      <dgm:spPr/>
      <dgm:t>
        <a:bodyPr/>
        <a:lstStyle/>
        <a:p>
          <a:endParaRPr lang="en-US"/>
        </a:p>
      </dgm:t>
    </dgm:pt>
    <dgm:pt modelId="{DC4D2AD5-6993-474D-91A7-21E99EB00EFB}" type="sibTrans" cxnId="{AC4DD817-D79E-4CCD-A913-593D60B527F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5378AFA-EF60-45FF-84AC-94B339F2C6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Vocabularay is very important when we write tase cases</a:t>
          </a:r>
        </a:p>
      </dgm:t>
    </dgm:pt>
    <dgm:pt modelId="{1424A981-FA7F-42B8-B3D4-BD5324435024}" type="parTrans" cxnId="{DAAC599B-EFE9-4663-A9A5-E7FA35870C62}">
      <dgm:prSet/>
      <dgm:spPr/>
      <dgm:t>
        <a:bodyPr/>
        <a:lstStyle/>
        <a:p>
          <a:endParaRPr lang="en-US"/>
        </a:p>
      </dgm:t>
    </dgm:pt>
    <dgm:pt modelId="{F2071AEA-D89B-4A52-8919-DC7B999D5A41}" type="sibTrans" cxnId="{DAAC599B-EFE9-4663-A9A5-E7FA35870C6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B85C731-D590-4144-9306-9AD1587BB0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Chat GPT can help with writing clare and simple test cases</a:t>
          </a:r>
        </a:p>
      </dgm:t>
    </dgm:pt>
    <dgm:pt modelId="{B2A2AC51-C5FB-4694-B552-92EAED8EFB2E}" type="parTrans" cxnId="{B241E956-E724-405B-AC11-CBFFD0E47E5C}">
      <dgm:prSet/>
      <dgm:spPr/>
      <dgm:t>
        <a:bodyPr/>
        <a:lstStyle/>
        <a:p>
          <a:endParaRPr lang="en-US"/>
        </a:p>
      </dgm:t>
    </dgm:pt>
    <dgm:pt modelId="{F0417F2B-E24B-4B99-BD90-FD3F5F3D0B34}" type="sibTrans" cxnId="{B241E956-E724-405B-AC11-CBFFD0E47E5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3BBE739-A101-4F17-9FE0-3D6977887F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more test cases you write the easier it becomes</a:t>
          </a:r>
        </a:p>
      </dgm:t>
    </dgm:pt>
    <dgm:pt modelId="{24FD50E1-8417-4A09-BC65-1ACCE685F374}" type="parTrans" cxnId="{115099B8-F145-497E-BDAA-82985DF70CCB}">
      <dgm:prSet/>
      <dgm:spPr/>
      <dgm:t>
        <a:bodyPr/>
        <a:lstStyle/>
        <a:p>
          <a:endParaRPr lang="en-US"/>
        </a:p>
      </dgm:t>
    </dgm:pt>
    <dgm:pt modelId="{5EE372EA-BE0D-4E24-BD04-9B978094E2ED}" type="sibTrans" cxnId="{115099B8-F145-497E-BDAA-82985DF70CCB}">
      <dgm:prSet/>
      <dgm:spPr/>
      <dgm:t>
        <a:bodyPr/>
        <a:lstStyle/>
        <a:p>
          <a:endParaRPr lang="en-US"/>
        </a:p>
      </dgm:t>
    </dgm:pt>
    <dgm:pt modelId="{4A8596F3-2A4A-4D8A-A17E-5CFB85A70AA6}" type="pres">
      <dgm:prSet presAssocID="{D3691285-E17B-4DEE-AA8A-5CC2545D3E87}" presName="root" presStyleCnt="0">
        <dgm:presLayoutVars>
          <dgm:dir/>
          <dgm:resizeHandles val="exact"/>
        </dgm:presLayoutVars>
      </dgm:prSet>
      <dgm:spPr/>
    </dgm:pt>
    <dgm:pt modelId="{60B28343-0282-416F-9B05-685ADFDABCF6}" type="pres">
      <dgm:prSet presAssocID="{D3691285-E17B-4DEE-AA8A-5CC2545D3E87}" presName="container" presStyleCnt="0">
        <dgm:presLayoutVars>
          <dgm:dir/>
          <dgm:resizeHandles val="exact"/>
        </dgm:presLayoutVars>
      </dgm:prSet>
      <dgm:spPr/>
    </dgm:pt>
    <dgm:pt modelId="{9A051B16-9C7C-4A97-B1A3-8187061E5B0E}" type="pres">
      <dgm:prSet presAssocID="{5C01907B-0505-42C4-96BD-E8147F4ADE96}" presName="compNode" presStyleCnt="0"/>
      <dgm:spPr/>
    </dgm:pt>
    <dgm:pt modelId="{B7968895-5084-47CC-8437-C2E8197673BA}" type="pres">
      <dgm:prSet presAssocID="{5C01907B-0505-42C4-96BD-E8147F4ADE96}" presName="iconBgRect" presStyleLbl="bgShp" presStyleIdx="0" presStyleCnt="4"/>
      <dgm:spPr/>
    </dgm:pt>
    <dgm:pt modelId="{ECD7872F-5D37-4796-83E9-8C071131B0BD}" type="pres">
      <dgm:prSet presAssocID="{5C01907B-0505-42C4-96BD-E8147F4ADE9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EFBB67B4-D340-4D3F-B8D3-0E58C22BFCAB}" type="pres">
      <dgm:prSet presAssocID="{5C01907B-0505-42C4-96BD-E8147F4ADE96}" presName="spaceRect" presStyleCnt="0"/>
      <dgm:spPr/>
    </dgm:pt>
    <dgm:pt modelId="{CBC26697-FBF9-4CDB-AD9D-9E8C47D76AEA}" type="pres">
      <dgm:prSet presAssocID="{5C01907B-0505-42C4-96BD-E8147F4ADE96}" presName="textRect" presStyleLbl="revTx" presStyleIdx="0" presStyleCnt="4">
        <dgm:presLayoutVars>
          <dgm:chMax val="1"/>
          <dgm:chPref val="1"/>
        </dgm:presLayoutVars>
      </dgm:prSet>
      <dgm:spPr/>
    </dgm:pt>
    <dgm:pt modelId="{DDBEDE93-5DAF-414D-B0C9-AA278EF28F1F}" type="pres">
      <dgm:prSet presAssocID="{DC4D2AD5-6993-474D-91A7-21E99EB00EFB}" presName="sibTrans" presStyleLbl="sibTrans2D1" presStyleIdx="0" presStyleCnt="0"/>
      <dgm:spPr/>
    </dgm:pt>
    <dgm:pt modelId="{7EAEC55C-E7FD-4AC5-B4E2-12994A2CE3B4}" type="pres">
      <dgm:prSet presAssocID="{35378AFA-EF60-45FF-84AC-94B339F2C6CB}" presName="compNode" presStyleCnt="0"/>
      <dgm:spPr/>
    </dgm:pt>
    <dgm:pt modelId="{D54A3C33-8E75-4E0C-9716-7F1F4D496113}" type="pres">
      <dgm:prSet presAssocID="{35378AFA-EF60-45FF-84AC-94B339F2C6CB}" presName="iconBgRect" presStyleLbl="bgShp" presStyleIdx="1" presStyleCnt="4"/>
      <dgm:spPr/>
    </dgm:pt>
    <dgm:pt modelId="{5DC130E7-201E-4320-ABA2-477911280A69}" type="pres">
      <dgm:prSet presAssocID="{35378AFA-EF60-45FF-84AC-94B339F2C6C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AE569B22-F285-41F4-9BD3-53D7EEBFE30E}" type="pres">
      <dgm:prSet presAssocID="{35378AFA-EF60-45FF-84AC-94B339F2C6CB}" presName="spaceRect" presStyleCnt="0"/>
      <dgm:spPr/>
    </dgm:pt>
    <dgm:pt modelId="{B8200FEF-5E4C-42E1-94D2-48ADECD73B2C}" type="pres">
      <dgm:prSet presAssocID="{35378AFA-EF60-45FF-84AC-94B339F2C6CB}" presName="textRect" presStyleLbl="revTx" presStyleIdx="1" presStyleCnt="4">
        <dgm:presLayoutVars>
          <dgm:chMax val="1"/>
          <dgm:chPref val="1"/>
        </dgm:presLayoutVars>
      </dgm:prSet>
      <dgm:spPr/>
    </dgm:pt>
    <dgm:pt modelId="{1ED8B5D7-C0A4-4D8F-B54F-629205932049}" type="pres">
      <dgm:prSet presAssocID="{F2071AEA-D89B-4A52-8919-DC7B999D5A41}" presName="sibTrans" presStyleLbl="sibTrans2D1" presStyleIdx="0" presStyleCnt="0"/>
      <dgm:spPr/>
    </dgm:pt>
    <dgm:pt modelId="{B5DA1D9F-F963-4ACF-B561-380BD97FAB53}" type="pres">
      <dgm:prSet presAssocID="{4B85C731-D590-4144-9306-9AD1587BB06C}" presName="compNode" presStyleCnt="0"/>
      <dgm:spPr/>
    </dgm:pt>
    <dgm:pt modelId="{E429A2EF-47FD-40A4-9CBD-E468696E7538}" type="pres">
      <dgm:prSet presAssocID="{4B85C731-D590-4144-9306-9AD1587BB06C}" presName="iconBgRect" presStyleLbl="bgShp" presStyleIdx="2" presStyleCnt="4"/>
      <dgm:spPr/>
    </dgm:pt>
    <dgm:pt modelId="{8DF33E62-B94D-418A-B393-07E81BBEB32A}" type="pres">
      <dgm:prSet presAssocID="{4B85C731-D590-4144-9306-9AD1587BB06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A0B56DAD-D9F8-49CC-8803-4E9344293C64}" type="pres">
      <dgm:prSet presAssocID="{4B85C731-D590-4144-9306-9AD1587BB06C}" presName="spaceRect" presStyleCnt="0"/>
      <dgm:spPr/>
    </dgm:pt>
    <dgm:pt modelId="{214C50D4-3E32-4716-BEBC-0E6EC9D95902}" type="pres">
      <dgm:prSet presAssocID="{4B85C731-D590-4144-9306-9AD1587BB06C}" presName="textRect" presStyleLbl="revTx" presStyleIdx="2" presStyleCnt="4">
        <dgm:presLayoutVars>
          <dgm:chMax val="1"/>
          <dgm:chPref val="1"/>
        </dgm:presLayoutVars>
      </dgm:prSet>
      <dgm:spPr/>
    </dgm:pt>
    <dgm:pt modelId="{043AF38B-5109-4500-AD9F-B7FBE8468739}" type="pres">
      <dgm:prSet presAssocID="{F0417F2B-E24B-4B99-BD90-FD3F5F3D0B34}" presName="sibTrans" presStyleLbl="sibTrans2D1" presStyleIdx="0" presStyleCnt="0"/>
      <dgm:spPr/>
    </dgm:pt>
    <dgm:pt modelId="{67E094A0-FC32-4EC8-8418-726DD2B71BCC}" type="pres">
      <dgm:prSet presAssocID="{D3BBE739-A101-4F17-9FE0-3D6977887F65}" presName="compNode" presStyleCnt="0"/>
      <dgm:spPr/>
    </dgm:pt>
    <dgm:pt modelId="{DFE86637-28AE-417B-95E9-EE7798119141}" type="pres">
      <dgm:prSet presAssocID="{D3BBE739-A101-4F17-9FE0-3D6977887F65}" presName="iconBgRect" presStyleLbl="bgShp" presStyleIdx="3" presStyleCnt="4"/>
      <dgm:spPr/>
    </dgm:pt>
    <dgm:pt modelId="{DF486F76-0C44-4E1F-9010-9F9BA08DE453}" type="pres">
      <dgm:prSet presAssocID="{D3BBE739-A101-4F17-9FE0-3D6977887F6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CC3CD6C6-8C93-4575-BEB6-98E2A38491C6}" type="pres">
      <dgm:prSet presAssocID="{D3BBE739-A101-4F17-9FE0-3D6977887F65}" presName="spaceRect" presStyleCnt="0"/>
      <dgm:spPr/>
    </dgm:pt>
    <dgm:pt modelId="{66F0AFD3-7BAF-4E6F-B7F1-69F000E173DA}" type="pres">
      <dgm:prSet presAssocID="{D3BBE739-A101-4F17-9FE0-3D6977887F6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C4DD817-D79E-4CCD-A913-593D60B527F2}" srcId="{D3691285-E17B-4DEE-AA8A-5CC2545D3E87}" destId="{5C01907B-0505-42C4-96BD-E8147F4ADE96}" srcOrd="0" destOrd="0" parTransId="{BE0CCD3E-80E6-41D9-9D1C-8823E3C69D04}" sibTransId="{DC4D2AD5-6993-474D-91A7-21E99EB00EFB}"/>
    <dgm:cxn modelId="{3615EB43-5495-4E74-904B-B12A676FC9A8}" type="presOf" srcId="{5C01907B-0505-42C4-96BD-E8147F4ADE96}" destId="{CBC26697-FBF9-4CDB-AD9D-9E8C47D76AEA}" srcOrd="0" destOrd="0" presId="urn:microsoft.com/office/officeart/2018/2/layout/IconCircleList"/>
    <dgm:cxn modelId="{64C5424A-2EA0-456C-84D8-BC6641209031}" type="presOf" srcId="{F2071AEA-D89B-4A52-8919-DC7B999D5A41}" destId="{1ED8B5D7-C0A4-4D8F-B54F-629205932049}" srcOrd="0" destOrd="0" presId="urn:microsoft.com/office/officeart/2018/2/layout/IconCircleList"/>
    <dgm:cxn modelId="{B241E956-E724-405B-AC11-CBFFD0E47E5C}" srcId="{D3691285-E17B-4DEE-AA8A-5CC2545D3E87}" destId="{4B85C731-D590-4144-9306-9AD1587BB06C}" srcOrd="2" destOrd="0" parTransId="{B2A2AC51-C5FB-4694-B552-92EAED8EFB2E}" sibTransId="{F0417F2B-E24B-4B99-BD90-FD3F5F3D0B34}"/>
    <dgm:cxn modelId="{8521515B-787C-4A41-AD91-74CEEB5A1913}" type="presOf" srcId="{4B85C731-D590-4144-9306-9AD1587BB06C}" destId="{214C50D4-3E32-4716-BEBC-0E6EC9D95902}" srcOrd="0" destOrd="0" presId="urn:microsoft.com/office/officeart/2018/2/layout/IconCircleList"/>
    <dgm:cxn modelId="{E06A5295-E62B-4013-8DF0-36D5F41B6BF5}" type="presOf" srcId="{F0417F2B-E24B-4B99-BD90-FD3F5F3D0B34}" destId="{043AF38B-5109-4500-AD9F-B7FBE8468739}" srcOrd="0" destOrd="0" presId="urn:microsoft.com/office/officeart/2018/2/layout/IconCircleList"/>
    <dgm:cxn modelId="{EE8A5197-1127-4B1B-A1B3-777EB7258E48}" type="presOf" srcId="{D3691285-E17B-4DEE-AA8A-5CC2545D3E87}" destId="{4A8596F3-2A4A-4D8A-A17E-5CFB85A70AA6}" srcOrd="0" destOrd="0" presId="urn:microsoft.com/office/officeart/2018/2/layout/IconCircleList"/>
    <dgm:cxn modelId="{2BB64899-5D12-41C2-B2EC-1BB25C39DF37}" type="presOf" srcId="{D3BBE739-A101-4F17-9FE0-3D6977887F65}" destId="{66F0AFD3-7BAF-4E6F-B7F1-69F000E173DA}" srcOrd="0" destOrd="0" presId="urn:microsoft.com/office/officeart/2018/2/layout/IconCircleList"/>
    <dgm:cxn modelId="{DAAC599B-EFE9-4663-A9A5-E7FA35870C62}" srcId="{D3691285-E17B-4DEE-AA8A-5CC2545D3E87}" destId="{35378AFA-EF60-45FF-84AC-94B339F2C6CB}" srcOrd="1" destOrd="0" parTransId="{1424A981-FA7F-42B8-B3D4-BD5324435024}" sibTransId="{F2071AEA-D89B-4A52-8919-DC7B999D5A41}"/>
    <dgm:cxn modelId="{115099B8-F145-497E-BDAA-82985DF70CCB}" srcId="{D3691285-E17B-4DEE-AA8A-5CC2545D3E87}" destId="{D3BBE739-A101-4F17-9FE0-3D6977887F65}" srcOrd="3" destOrd="0" parTransId="{24FD50E1-8417-4A09-BC65-1ACCE685F374}" sibTransId="{5EE372EA-BE0D-4E24-BD04-9B978094E2ED}"/>
    <dgm:cxn modelId="{5BA424D9-233F-42C2-BBE1-B9A12A54BEE0}" type="presOf" srcId="{35378AFA-EF60-45FF-84AC-94B339F2C6CB}" destId="{B8200FEF-5E4C-42E1-94D2-48ADECD73B2C}" srcOrd="0" destOrd="0" presId="urn:microsoft.com/office/officeart/2018/2/layout/IconCircleList"/>
    <dgm:cxn modelId="{8C2627E0-40A5-45A7-8D75-992A61B3F742}" type="presOf" srcId="{DC4D2AD5-6993-474D-91A7-21E99EB00EFB}" destId="{DDBEDE93-5DAF-414D-B0C9-AA278EF28F1F}" srcOrd="0" destOrd="0" presId="urn:microsoft.com/office/officeart/2018/2/layout/IconCircleList"/>
    <dgm:cxn modelId="{4A2009B1-54AB-41B1-8056-EBC1B453FB3A}" type="presParOf" srcId="{4A8596F3-2A4A-4D8A-A17E-5CFB85A70AA6}" destId="{60B28343-0282-416F-9B05-685ADFDABCF6}" srcOrd="0" destOrd="0" presId="urn:microsoft.com/office/officeart/2018/2/layout/IconCircleList"/>
    <dgm:cxn modelId="{7C0812AA-BAE7-4F37-8F9A-128CE3C7350E}" type="presParOf" srcId="{60B28343-0282-416F-9B05-685ADFDABCF6}" destId="{9A051B16-9C7C-4A97-B1A3-8187061E5B0E}" srcOrd="0" destOrd="0" presId="urn:microsoft.com/office/officeart/2018/2/layout/IconCircleList"/>
    <dgm:cxn modelId="{9BF99CB4-22D9-41B3-B5C2-9E6950FA74BE}" type="presParOf" srcId="{9A051B16-9C7C-4A97-B1A3-8187061E5B0E}" destId="{B7968895-5084-47CC-8437-C2E8197673BA}" srcOrd="0" destOrd="0" presId="urn:microsoft.com/office/officeart/2018/2/layout/IconCircleList"/>
    <dgm:cxn modelId="{6F90340C-44C6-4E43-9314-501C3E8BF51D}" type="presParOf" srcId="{9A051B16-9C7C-4A97-B1A3-8187061E5B0E}" destId="{ECD7872F-5D37-4796-83E9-8C071131B0BD}" srcOrd="1" destOrd="0" presId="urn:microsoft.com/office/officeart/2018/2/layout/IconCircleList"/>
    <dgm:cxn modelId="{20140A89-CFC8-47D5-8DA6-5D6AC22FCD7C}" type="presParOf" srcId="{9A051B16-9C7C-4A97-B1A3-8187061E5B0E}" destId="{EFBB67B4-D340-4D3F-B8D3-0E58C22BFCAB}" srcOrd="2" destOrd="0" presId="urn:microsoft.com/office/officeart/2018/2/layout/IconCircleList"/>
    <dgm:cxn modelId="{A39A3562-C2B8-47CA-8760-560D2939BAAD}" type="presParOf" srcId="{9A051B16-9C7C-4A97-B1A3-8187061E5B0E}" destId="{CBC26697-FBF9-4CDB-AD9D-9E8C47D76AEA}" srcOrd="3" destOrd="0" presId="urn:microsoft.com/office/officeart/2018/2/layout/IconCircleList"/>
    <dgm:cxn modelId="{321C892B-2CA9-44CE-BF3E-A09A0939EAE4}" type="presParOf" srcId="{60B28343-0282-416F-9B05-685ADFDABCF6}" destId="{DDBEDE93-5DAF-414D-B0C9-AA278EF28F1F}" srcOrd="1" destOrd="0" presId="urn:microsoft.com/office/officeart/2018/2/layout/IconCircleList"/>
    <dgm:cxn modelId="{762329D3-9B26-4B0D-8935-226537BF959B}" type="presParOf" srcId="{60B28343-0282-416F-9B05-685ADFDABCF6}" destId="{7EAEC55C-E7FD-4AC5-B4E2-12994A2CE3B4}" srcOrd="2" destOrd="0" presId="urn:microsoft.com/office/officeart/2018/2/layout/IconCircleList"/>
    <dgm:cxn modelId="{0EEB10EB-BF1D-4359-A425-273977140540}" type="presParOf" srcId="{7EAEC55C-E7FD-4AC5-B4E2-12994A2CE3B4}" destId="{D54A3C33-8E75-4E0C-9716-7F1F4D496113}" srcOrd="0" destOrd="0" presId="urn:microsoft.com/office/officeart/2018/2/layout/IconCircleList"/>
    <dgm:cxn modelId="{7045C4B9-5D31-4BA6-BCD2-E3ECBD189823}" type="presParOf" srcId="{7EAEC55C-E7FD-4AC5-B4E2-12994A2CE3B4}" destId="{5DC130E7-201E-4320-ABA2-477911280A69}" srcOrd="1" destOrd="0" presId="urn:microsoft.com/office/officeart/2018/2/layout/IconCircleList"/>
    <dgm:cxn modelId="{52EDD00D-1FD8-4D7B-A5B4-13728C508944}" type="presParOf" srcId="{7EAEC55C-E7FD-4AC5-B4E2-12994A2CE3B4}" destId="{AE569B22-F285-41F4-9BD3-53D7EEBFE30E}" srcOrd="2" destOrd="0" presId="urn:microsoft.com/office/officeart/2018/2/layout/IconCircleList"/>
    <dgm:cxn modelId="{7239625D-9133-4B98-A920-8737AAD7386E}" type="presParOf" srcId="{7EAEC55C-E7FD-4AC5-B4E2-12994A2CE3B4}" destId="{B8200FEF-5E4C-42E1-94D2-48ADECD73B2C}" srcOrd="3" destOrd="0" presId="urn:microsoft.com/office/officeart/2018/2/layout/IconCircleList"/>
    <dgm:cxn modelId="{64C0C77D-0A7E-4BAD-AFF6-C5D0BD5BDD5B}" type="presParOf" srcId="{60B28343-0282-416F-9B05-685ADFDABCF6}" destId="{1ED8B5D7-C0A4-4D8F-B54F-629205932049}" srcOrd="3" destOrd="0" presId="urn:microsoft.com/office/officeart/2018/2/layout/IconCircleList"/>
    <dgm:cxn modelId="{4EE35576-B462-4595-A8E5-A848408EBECD}" type="presParOf" srcId="{60B28343-0282-416F-9B05-685ADFDABCF6}" destId="{B5DA1D9F-F963-4ACF-B561-380BD97FAB53}" srcOrd="4" destOrd="0" presId="urn:microsoft.com/office/officeart/2018/2/layout/IconCircleList"/>
    <dgm:cxn modelId="{BD4A91DB-868A-4044-98D0-CF49BF273F6A}" type="presParOf" srcId="{B5DA1D9F-F963-4ACF-B561-380BD97FAB53}" destId="{E429A2EF-47FD-40A4-9CBD-E468696E7538}" srcOrd="0" destOrd="0" presId="urn:microsoft.com/office/officeart/2018/2/layout/IconCircleList"/>
    <dgm:cxn modelId="{8CDB50D8-68CC-4648-8CBA-FECCCD1912FD}" type="presParOf" srcId="{B5DA1D9F-F963-4ACF-B561-380BD97FAB53}" destId="{8DF33E62-B94D-418A-B393-07E81BBEB32A}" srcOrd="1" destOrd="0" presId="urn:microsoft.com/office/officeart/2018/2/layout/IconCircleList"/>
    <dgm:cxn modelId="{52EB314E-E342-4BDE-AE69-0A4F16FCF688}" type="presParOf" srcId="{B5DA1D9F-F963-4ACF-B561-380BD97FAB53}" destId="{A0B56DAD-D9F8-49CC-8803-4E9344293C64}" srcOrd="2" destOrd="0" presId="urn:microsoft.com/office/officeart/2018/2/layout/IconCircleList"/>
    <dgm:cxn modelId="{33907335-EAF5-464A-859B-227B21762D71}" type="presParOf" srcId="{B5DA1D9F-F963-4ACF-B561-380BD97FAB53}" destId="{214C50D4-3E32-4716-BEBC-0E6EC9D95902}" srcOrd="3" destOrd="0" presId="urn:microsoft.com/office/officeart/2018/2/layout/IconCircleList"/>
    <dgm:cxn modelId="{C0592F26-A354-433E-86F1-2916EC3C9ED9}" type="presParOf" srcId="{60B28343-0282-416F-9B05-685ADFDABCF6}" destId="{043AF38B-5109-4500-AD9F-B7FBE8468739}" srcOrd="5" destOrd="0" presId="urn:microsoft.com/office/officeart/2018/2/layout/IconCircleList"/>
    <dgm:cxn modelId="{CFB36B0A-D10F-404F-BBFC-6789099938BA}" type="presParOf" srcId="{60B28343-0282-416F-9B05-685ADFDABCF6}" destId="{67E094A0-FC32-4EC8-8418-726DD2B71BCC}" srcOrd="6" destOrd="0" presId="urn:microsoft.com/office/officeart/2018/2/layout/IconCircleList"/>
    <dgm:cxn modelId="{E7E32B1C-610C-4633-92F0-B7B94AE640C8}" type="presParOf" srcId="{67E094A0-FC32-4EC8-8418-726DD2B71BCC}" destId="{DFE86637-28AE-417B-95E9-EE7798119141}" srcOrd="0" destOrd="0" presId="urn:microsoft.com/office/officeart/2018/2/layout/IconCircleList"/>
    <dgm:cxn modelId="{48360DAE-3014-4926-AA70-6BFEC10DCE70}" type="presParOf" srcId="{67E094A0-FC32-4EC8-8418-726DD2B71BCC}" destId="{DF486F76-0C44-4E1F-9010-9F9BA08DE453}" srcOrd="1" destOrd="0" presId="urn:microsoft.com/office/officeart/2018/2/layout/IconCircleList"/>
    <dgm:cxn modelId="{26C7F9F8-A6DE-4FA6-87E5-9A5FF562D0DB}" type="presParOf" srcId="{67E094A0-FC32-4EC8-8418-726DD2B71BCC}" destId="{CC3CD6C6-8C93-4575-BEB6-98E2A38491C6}" srcOrd="2" destOrd="0" presId="urn:microsoft.com/office/officeart/2018/2/layout/IconCircleList"/>
    <dgm:cxn modelId="{2BCBBC5E-D101-42E8-B341-DCEA33B44828}" type="presParOf" srcId="{67E094A0-FC32-4EC8-8418-726DD2B71BCC}" destId="{66F0AFD3-7BAF-4E6F-B7F1-69F000E173D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92982C-730E-3346-B4E0-718F2CAC419E}">
      <dsp:nvSpPr>
        <dsp:cNvPr id="0" name=""/>
        <dsp:cNvSpPr/>
      </dsp:nvSpPr>
      <dsp:spPr>
        <a:xfrm>
          <a:off x="461419" y="1535"/>
          <a:ext cx="2404095" cy="14424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E</a:t>
          </a:r>
          <a:r>
            <a:rPr lang="en-GB" sz="1700" b="1" kern="1200" dirty="0" err="1"/>
            <a:t>xploratory</a:t>
          </a:r>
          <a:r>
            <a:rPr lang="en-GB" sz="1700" b="1" kern="1200" dirty="0"/>
            <a:t> testing-  to discovery the site and find bugs.</a:t>
          </a:r>
          <a:endParaRPr lang="en-US" sz="1700" kern="1200" dirty="0"/>
        </a:p>
      </dsp:txBody>
      <dsp:txXfrm>
        <a:off x="503667" y="43783"/>
        <a:ext cx="2319599" cy="1357961"/>
      </dsp:txXfrm>
    </dsp:sp>
    <dsp:sp modelId="{AD25744A-7FF0-C443-BA57-78C23F340AF4}">
      <dsp:nvSpPr>
        <dsp:cNvPr id="0" name=""/>
        <dsp:cNvSpPr/>
      </dsp:nvSpPr>
      <dsp:spPr>
        <a:xfrm>
          <a:off x="3077074" y="424656"/>
          <a:ext cx="509668" cy="5962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077074" y="543899"/>
        <a:ext cx="356768" cy="357729"/>
      </dsp:txXfrm>
    </dsp:sp>
    <dsp:sp modelId="{DD1DCB77-0FA1-0848-83E6-1C0C3A05C41A}">
      <dsp:nvSpPr>
        <dsp:cNvPr id="0" name=""/>
        <dsp:cNvSpPr/>
      </dsp:nvSpPr>
      <dsp:spPr>
        <a:xfrm>
          <a:off x="3827152" y="1535"/>
          <a:ext cx="2404095" cy="14424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Document the Exploratory Testing and write down defects so they can be replicated.</a:t>
          </a:r>
          <a:endParaRPr lang="en-US" sz="1700" kern="1200" dirty="0"/>
        </a:p>
      </dsp:txBody>
      <dsp:txXfrm>
        <a:off x="3869400" y="43783"/>
        <a:ext cx="2319599" cy="1357961"/>
      </dsp:txXfrm>
    </dsp:sp>
    <dsp:sp modelId="{A78F3205-624C-5B44-A547-84B69E45DE7E}">
      <dsp:nvSpPr>
        <dsp:cNvPr id="0" name=""/>
        <dsp:cNvSpPr/>
      </dsp:nvSpPr>
      <dsp:spPr>
        <a:xfrm>
          <a:off x="6442807" y="424656"/>
          <a:ext cx="509668" cy="5962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442807" y="543899"/>
        <a:ext cx="356768" cy="357729"/>
      </dsp:txXfrm>
    </dsp:sp>
    <dsp:sp modelId="{B2ABE19A-98FA-1641-A0A6-8CB37E78C36C}">
      <dsp:nvSpPr>
        <dsp:cNvPr id="0" name=""/>
        <dsp:cNvSpPr/>
      </dsp:nvSpPr>
      <dsp:spPr>
        <a:xfrm>
          <a:off x="7192885" y="1535"/>
          <a:ext cx="2404095" cy="14424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Smoke Testing for main functionalities.</a:t>
          </a:r>
          <a:endParaRPr lang="en-US" sz="1700" kern="1200" dirty="0"/>
        </a:p>
      </dsp:txBody>
      <dsp:txXfrm>
        <a:off x="7235133" y="43783"/>
        <a:ext cx="2319599" cy="1357961"/>
      </dsp:txXfrm>
    </dsp:sp>
    <dsp:sp modelId="{F48B8339-160E-6145-8EA3-09547130E67C}">
      <dsp:nvSpPr>
        <dsp:cNvPr id="0" name=""/>
        <dsp:cNvSpPr/>
      </dsp:nvSpPr>
      <dsp:spPr>
        <a:xfrm rot="5400000">
          <a:off x="8140099" y="1612279"/>
          <a:ext cx="509668" cy="5962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8216069" y="1655552"/>
        <a:ext cx="357729" cy="356768"/>
      </dsp:txXfrm>
    </dsp:sp>
    <dsp:sp modelId="{3D5AC14F-51BA-F447-8559-62BD7A762D70}">
      <dsp:nvSpPr>
        <dsp:cNvPr id="0" name=""/>
        <dsp:cNvSpPr/>
      </dsp:nvSpPr>
      <dsp:spPr>
        <a:xfrm>
          <a:off x="7192885" y="2405631"/>
          <a:ext cx="2404095" cy="14424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Write the Smoke tests and execute them.</a:t>
          </a:r>
          <a:endParaRPr lang="en-US" sz="1700" kern="1200" dirty="0"/>
        </a:p>
      </dsp:txBody>
      <dsp:txXfrm>
        <a:off x="7235133" y="2447879"/>
        <a:ext cx="2319599" cy="1357961"/>
      </dsp:txXfrm>
    </dsp:sp>
    <dsp:sp modelId="{D1F89E85-86AB-3541-B9D7-9D4637B37C57}">
      <dsp:nvSpPr>
        <dsp:cNvPr id="0" name=""/>
        <dsp:cNvSpPr/>
      </dsp:nvSpPr>
      <dsp:spPr>
        <a:xfrm rot="10800000">
          <a:off x="6471657" y="2828751"/>
          <a:ext cx="509668" cy="5962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6624557" y="2947994"/>
        <a:ext cx="356768" cy="357729"/>
      </dsp:txXfrm>
    </dsp:sp>
    <dsp:sp modelId="{47A90081-0931-234E-9A6B-E70A08640558}">
      <dsp:nvSpPr>
        <dsp:cNvPr id="0" name=""/>
        <dsp:cNvSpPr/>
      </dsp:nvSpPr>
      <dsp:spPr>
        <a:xfrm>
          <a:off x="3827152" y="2405631"/>
          <a:ext cx="2404095" cy="14424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Write the Test Report .</a:t>
          </a:r>
          <a:endParaRPr lang="en-US" sz="1700" kern="1200" dirty="0"/>
        </a:p>
      </dsp:txBody>
      <dsp:txXfrm>
        <a:off x="3869400" y="2447879"/>
        <a:ext cx="2319599" cy="13579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FD93C-E4EF-46FA-9DDC-6AE8F2104999}">
      <dsp:nvSpPr>
        <dsp:cNvPr id="0" name=""/>
        <dsp:cNvSpPr/>
      </dsp:nvSpPr>
      <dsp:spPr>
        <a:xfrm>
          <a:off x="938775" y="894462"/>
          <a:ext cx="926133" cy="9261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464CCF-EDC9-46D7-BAAE-DA687A55BF48}">
      <dsp:nvSpPr>
        <dsp:cNvPr id="0" name=""/>
        <dsp:cNvSpPr/>
      </dsp:nvSpPr>
      <dsp:spPr>
        <a:xfrm>
          <a:off x="372805" y="2111149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Mantis Bug Tracker – Bug Reporting </a:t>
          </a:r>
        </a:p>
      </dsp:txBody>
      <dsp:txXfrm>
        <a:off x="372805" y="2111149"/>
        <a:ext cx="2058075" cy="720000"/>
      </dsp:txXfrm>
    </dsp:sp>
    <dsp:sp modelId="{51B2BDDD-71C3-4136-AF38-314D22ADA593}">
      <dsp:nvSpPr>
        <dsp:cNvPr id="0" name=""/>
        <dsp:cNvSpPr/>
      </dsp:nvSpPr>
      <dsp:spPr>
        <a:xfrm>
          <a:off x="3357014" y="894462"/>
          <a:ext cx="926133" cy="9261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A646D-FADC-4B66-8C73-4A598453C533}">
      <dsp:nvSpPr>
        <dsp:cNvPr id="0" name=""/>
        <dsp:cNvSpPr/>
      </dsp:nvSpPr>
      <dsp:spPr>
        <a:xfrm>
          <a:off x="2791043" y="2111149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Snipping Tool – Screenshots Capture</a:t>
          </a:r>
        </a:p>
      </dsp:txBody>
      <dsp:txXfrm>
        <a:off x="2791043" y="2111149"/>
        <a:ext cx="2058075" cy="720000"/>
      </dsp:txXfrm>
    </dsp:sp>
    <dsp:sp modelId="{00C7F91E-E96A-4ABD-AEE1-5BF77B475407}">
      <dsp:nvSpPr>
        <dsp:cNvPr id="0" name=""/>
        <dsp:cNvSpPr/>
      </dsp:nvSpPr>
      <dsp:spPr>
        <a:xfrm>
          <a:off x="5775252" y="894462"/>
          <a:ext cx="926133" cy="9261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6DB69-872D-4731-A357-161867AC68FB}">
      <dsp:nvSpPr>
        <dsp:cNvPr id="0" name=""/>
        <dsp:cNvSpPr/>
      </dsp:nvSpPr>
      <dsp:spPr>
        <a:xfrm>
          <a:off x="5209281" y="2111149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Xmind Tool – Mind Maps  </a:t>
          </a:r>
        </a:p>
      </dsp:txBody>
      <dsp:txXfrm>
        <a:off x="5209281" y="2111149"/>
        <a:ext cx="2058075" cy="720000"/>
      </dsp:txXfrm>
    </dsp:sp>
    <dsp:sp modelId="{633B3355-BD4C-4EC8-937F-5FF7FF714E7C}">
      <dsp:nvSpPr>
        <dsp:cNvPr id="0" name=""/>
        <dsp:cNvSpPr/>
      </dsp:nvSpPr>
      <dsp:spPr>
        <a:xfrm>
          <a:off x="8193490" y="894462"/>
          <a:ext cx="926133" cy="9261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20DDF5-688F-4F02-88C3-13500A33617C}">
      <dsp:nvSpPr>
        <dsp:cNvPr id="0" name=""/>
        <dsp:cNvSpPr/>
      </dsp:nvSpPr>
      <dsp:spPr>
        <a:xfrm>
          <a:off x="7627519" y="2111149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Chat GPT –  Terminology</a:t>
          </a:r>
        </a:p>
      </dsp:txBody>
      <dsp:txXfrm>
        <a:off x="7627519" y="2111149"/>
        <a:ext cx="2058075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FFF3E2-552C-014F-B24C-2348033DDF57}">
      <dsp:nvSpPr>
        <dsp:cNvPr id="0" name=""/>
        <dsp:cNvSpPr/>
      </dsp:nvSpPr>
      <dsp:spPr>
        <a:xfrm>
          <a:off x="0" y="0"/>
          <a:ext cx="7744967" cy="692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23 Test Cases were executed to test the happy flows : 18 passed and 5 failed</a:t>
          </a:r>
          <a:endParaRPr lang="en-US" sz="1800" kern="1200" dirty="0"/>
        </a:p>
      </dsp:txBody>
      <dsp:txXfrm>
        <a:off x="20295" y="20295"/>
        <a:ext cx="6916167" cy="652342"/>
      </dsp:txXfrm>
    </dsp:sp>
    <dsp:sp modelId="{5AD8B1DA-89E8-1740-B2B2-7FF96603DD41}">
      <dsp:nvSpPr>
        <dsp:cNvPr id="0" name=""/>
        <dsp:cNvSpPr/>
      </dsp:nvSpPr>
      <dsp:spPr>
        <a:xfrm>
          <a:off x="578358" y="789172"/>
          <a:ext cx="7744967" cy="692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11 bugs identified : 1 critical, 3 major, 2 normal and 5 minor </a:t>
          </a:r>
          <a:endParaRPr lang="en-US" sz="1800" kern="1200"/>
        </a:p>
      </dsp:txBody>
      <dsp:txXfrm>
        <a:off x="598653" y="809467"/>
        <a:ext cx="6675613" cy="652342"/>
      </dsp:txXfrm>
    </dsp:sp>
    <dsp:sp modelId="{E34378C9-980B-294D-B198-5290D6D928ED}">
      <dsp:nvSpPr>
        <dsp:cNvPr id="0" name=""/>
        <dsp:cNvSpPr/>
      </dsp:nvSpPr>
      <dsp:spPr>
        <a:xfrm>
          <a:off x="1156716" y="1578345"/>
          <a:ext cx="7744967" cy="692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Most of the bugs were identified by performing Exploratory Testing</a:t>
          </a:r>
          <a:endParaRPr lang="en-US" sz="1800" kern="1200"/>
        </a:p>
      </dsp:txBody>
      <dsp:txXfrm>
        <a:off x="1177011" y="1598640"/>
        <a:ext cx="6675613" cy="652342"/>
      </dsp:txXfrm>
    </dsp:sp>
    <dsp:sp modelId="{30848056-B46B-784F-8E1C-D3C4DEAF7228}">
      <dsp:nvSpPr>
        <dsp:cNvPr id="0" name=""/>
        <dsp:cNvSpPr/>
      </dsp:nvSpPr>
      <dsp:spPr>
        <a:xfrm>
          <a:off x="1735073" y="2367518"/>
          <a:ext cx="7744967" cy="692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Data type used during testing : Valid</a:t>
          </a:r>
          <a:endParaRPr lang="en-US" sz="1800" kern="1200"/>
        </a:p>
      </dsp:txBody>
      <dsp:txXfrm>
        <a:off x="1755368" y="2387813"/>
        <a:ext cx="6675613" cy="652342"/>
      </dsp:txXfrm>
    </dsp:sp>
    <dsp:sp modelId="{862301F5-E436-9D44-A99D-40901A9960B2}">
      <dsp:nvSpPr>
        <dsp:cNvPr id="0" name=""/>
        <dsp:cNvSpPr/>
      </dsp:nvSpPr>
      <dsp:spPr>
        <a:xfrm>
          <a:off x="2313432" y="3156691"/>
          <a:ext cx="7744967" cy="692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Fixing at least the critical and major severity bugs is recomended</a:t>
          </a:r>
          <a:endParaRPr lang="en-US" sz="1800" kern="1200"/>
        </a:p>
      </dsp:txBody>
      <dsp:txXfrm>
        <a:off x="2333727" y="3176986"/>
        <a:ext cx="6675613" cy="652342"/>
      </dsp:txXfrm>
    </dsp:sp>
    <dsp:sp modelId="{3CD18E97-A541-6543-ADBE-3FFC0D5DFD0E}">
      <dsp:nvSpPr>
        <dsp:cNvPr id="0" name=""/>
        <dsp:cNvSpPr/>
      </dsp:nvSpPr>
      <dsp:spPr>
        <a:xfrm>
          <a:off x="7294561" y="506225"/>
          <a:ext cx="450406" cy="45040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395902" y="506225"/>
        <a:ext cx="247724" cy="338931"/>
      </dsp:txXfrm>
    </dsp:sp>
    <dsp:sp modelId="{C50AF3C4-7BFA-EB48-A504-D23FCD1EE6B6}">
      <dsp:nvSpPr>
        <dsp:cNvPr id="0" name=""/>
        <dsp:cNvSpPr/>
      </dsp:nvSpPr>
      <dsp:spPr>
        <a:xfrm>
          <a:off x="7872919" y="1295398"/>
          <a:ext cx="450406" cy="45040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974260" y="1295398"/>
        <a:ext cx="247724" cy="338931"/>
      </dsp:txXfrm>
    </dsp:sp>
    <dsp:sp modelId="{F504760F-3EF2-A246-BABD-BD7C754BAA99}">
      <dsp:nvSpPr>
        <dsp:cNvPr id="0" name=""/>
        <dsp:cNvSpPr/>
      </dsp:nvSpPr>
      <dsp:spPr>
        <a:xfrm>
          <a:off x="8451277" y="2073022"/>
          <a:ext cx="450406" cy="45040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552618" y="2073022"/>
        <a:ext cx="247724" cy="338931"/>
      </dsp:txXfrm>
    </dsp:sp>
    <dsp:sp modelId="{6E18134F-FAFB-6141-AA36-4379CEFD9BF3}">
      <dsp:nvSpPr>
        <dsp:cNvPr id="0" name=""/>
        <dsp:cNvSpPr/>
      </dsp:nvSpPr>
      <dsp:spPr>
        <a:xfrm>
          <a:off x="9029635" y="2869894"/>
          <a:ext cx="450406" cy="45040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130976" y="2869894"/>
        <a:ext cx="247724" cy="3389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68895-5084-47CC-8437-C2E8197673BA}">
      <dsp:nvSpPr>
        <dsp:cNvPr id="0" name=""/>
        <dsp:cNvSpPr/>
      </dsp:nvSpPr>
      <dsp:spPr>
        <a:xfrm>
          <a:off x="134825" y="301683"/>
          <a:ext cx="1295909" cy="12959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7872F-5D37-4796-83E9-8C071131B0BD}">
      <dsp:nvSpPr>
        <dsp:cNvPr id="0" name=""/>
        <dsp:cNvSpPr/>
      </dsp:nvSpPr>
      <dsp:spPr>
        <a:xfrm>
          <a:off x="406966" y="573825"/>
          <a:ext cx="751627" cy="751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C26697-FBF9-4CDB-AD9D-9E8C47D76AEA}">
      <dsp:nvSpPr>
        <dsp:cNvPr id="0" name=""/>
        <dsp:cNvSpPr/>
      </dsp:nvSpPr>
      <dsp:spPr>
        <a:xfrm>
          <a:off x="1708430" y="301683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On differnt browsers app might work differ</a:t>
          </a:r>
          <a:r>
            <a:rPr lang="en-GB" sz="2400" kern="1200"/>
            <a:t>e</a:t>
          </a:r>
          <a:r>
            <a:rPr lang="en-US" sz="2400" kern="1200"/>
            <a:t>ntly  </a:t>
          </a:r>
        </a:p>
      </dsp:txBody>
      <dsp:txXfrm>
        <a:off x="1708430" y="301683"/>
        <a:ext cx="3054644" cy="1295909"/>
      </dsp:txXfrm>
    </dsp:sp>
    <dsp:sp modelId="{D54A3C33-8E75-4E0C-9716-7F1F4D496113}">
      <dsp:nvSpPr>
        <dsp:cNvPr id="0" name=""/>
        <dsp:cNvSpPr/>
      </dsp:nvSpPr>
      <dsp:spPr>
        <a:xfrm>
          <a:off x="5295324" y="301683"/>
          <a:ext cx="1295909" cy="12959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C130E7-201E-4320-ABA2-477911280A69}">
      <dsp:nvSpPr>
        <dsp:cNvPr id="0" name=""/>
        <dsp:cNvSpPr/>
      </dsp:nvSpPr>
      <dsp:spPr>
        <a:xfrm>
          <a:off x="5567465" y="573825"/>
          <a:ext cx="751627" cy="751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200FEF-5E4C-42E1-94D2-48ADECD73B2C}">
      <dsp:nvSpPr>
        <dsp:cNvPr id="0" name=""/>
        <dsp:cNvSpPr/>
      </dsp:nvSpPr>
      <dsp:spPr>
        <a:xfrm>
          <a:off x="6868929" y="301683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Vocabularay is very important when we write tase cases</a:t>
          </a:r>
        </a:p>
      </dsp:txBody>
      <dsp:txXfrm>
        <a:off x="6868929" y="301683"/>
        <a:ext cx="3054644" cy="1295909"/>
      </dsp:txXfrm>
    </dsp:sp>
    <dsp:sp modelId="{E429A2EF-47FD-40A4-9CBD-E468696E7538}">
      <dsp:nvSpPr>
        <dsp:cNvPr id="0" name=""/>
        <dsp:cNvSpPr/>
      </dsp:nvSpPr>
      <dsp:spPr>
        <a:xfrm>
          <a:off x="134825" y="2252030"/>
          <a:ext cx="1295909" cy="12959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F33E62-B94D-418A-B393-07E81BBEB32A}">
      <dsp:nvSpPr>
        <dsp:cNvPr id="0" name=""/>
        <dsp:cNvSpPr/>
      </dsp:nvSpPr>
      <dsp:spPr>
        <a:xfrm>
          <a:off x="406966" y="2524171"/>
          <a:ext cx="751627" cy="751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4C50D4-3E32-4716-BEBC-0E6EC9D95902}">
      <dsp:nvSpPr>
        <dsp:cNvPr id="0" name=""/>
        <dsp:cNvSpPr/>
      </dsp:nvSpPr>
      <dsp:spPr>
        <a:xfrm>
          <a:off x="1708430" y="2252030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Chat GPT can help with writing clare and simple test cases</a:t>
          </a:r>
        </a:p>
      </dsp:txBody>
      <dsp:txXfrm>
        <a:off x="1708430" y="2252030"/>
        <a:ext cx="3054644" cy="1295909"/>
      </dsp:txXfrm>
    </dsp:sp>
    <dsp:sp modelId="{DFE86637-28AE-417B-95E9-EE7798119141}">
      <dsp:nvSpPr>
        <dsp:cNvPr id="0" name=""/>
        <dsp:cNvSpPr/>
      </dsp:nvSpPr>
      <dsp:spPr>
        <a:xfrm>
          <a:off x="5295324" y="2252030"/>
          <a:ext cx="1295909" cy="12959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86F76-0C44-4E1F-9010-9F9BA08DE453}">
      <dsp:nvSpPr>
        <dsp:cNvPr id="0" name=""/>
        <dsp:cNvSpPr/>
      </dsp:nvSpPr>
      <dsp:spPr>
        <a:xfrm>
          <a:off x="5567465" y="2524171"/>
          <a:ext cx="751627" cy="751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F0AFD3-7BAF-4E6F-B7F1-69F000E173DA}">
      <dsp:nvSpPr>
        <dsp:cNvPr id="0" name=""/>
        <dsp:cNvSpPr/>
      </dsp:nvSpPr>
      <dsp:spPr>
        <a:xfrm>
          <a:off x="6868929" y="2252030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more test cases you write the easier it becomes</a:t>
          </a:r>
        </a:p>
      </dsp:txBody>
      <dsp:txXfrm>
        <a:off x="6868929" y="2252030"/>
        <a:ext cx="3054644" cy="1295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6/24/23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409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75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27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44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87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74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74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0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6/24/23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0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7356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4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9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rwin.md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87A3E9-C9F5-0C72-8AA1-4F631698C8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84" r="16984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314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682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7D265-0ED7-AAA2-4A48-FCFA0F0CAF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8682" y="1348843"/>
            <a:ext cx="5888736" cy="3922673"/>
          </a:xfrm>
        </p:spPr>
        <p:txBody>
          <a:bodyPr>
            <a:normAutofit/>
          </a:bodyPr>
          <a:lstStyle/>
          <a:p>
            <a:r>
              <a:rPr lang="en-RO" sz="5600" dirty="0">
                <a:solidFill>
                  <a:schemeClr val="tx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Web Application Testing </a:t>
            </a:r>
            <a:br>
              <a:rPr lang="en-RO" sz="5600" dirty="0">
                <a:solidFill>
                  <a:schemeClr val="tx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en-RO" sz="5600" dirty="0">
                <a:solidFill>
                  <a:schemeClr val="tx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Darwin.md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D27AF-4825-8082-D5D7-B295F8A8B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316" y="5271516"/>
            <a:ext cx="5409468" cy="95097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RO" b="1" dirty="0">
                <a:solidFill>
                  <a:schemeClr val="tx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Final project </a:t>
            </a:r>
          </a:p>
        </p:txBody>
      </p:sp>
    </p:spTree>
    <p:extLst>
      <p:ext uri="{BB962C8B-B14F-4D97-AF65-F5344CB8AC3E}">
        <p14:creationId xmlns:p14="http://schemas.microsoft.com/office/powerpoint/2010/main" val="249900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EC137-51DF-BD08-ADE3-2CAD71A6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/>
              <a:t>LESSONS LEARNED </a:t>
            </a:r>
            <a:endParaRPr lang="en-RO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4E5C91-2942-0BD3-D859-7A74434932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4719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A9C548-0579-4864-92A3-093842E89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gnifying glass on clear background">
            <a:extLst>
              <a:ext uri="{FF2B5EF4-FFF2-40B4-BE49-F238E27FC236}">
                <a16:creationId xmlns:a16="http://schemas.microsoft.com/office/drawing/2014/main" id="{5AACFCE6-62DC-C7C0-6FAF-E5790D989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57" r="3977" b="-1"/>
          <a:stretch/>
        </p:blipFill>
        <p:spPr>
          <a:xfrm>
            <a:off x="20" y="10"/>
            <a:ext cx="6756848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7525A5F-CDD4-4EB3-9187-2A0E9EA15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4"/>
            <a:ext cx="4143830" cy="5566305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8F5B423-DA6A-4E80-B3CA-549A442C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860"/>
            <a:ext cx="381304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88F1F-83A0-D18D-4A97-A34DEB362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225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/>
              <a:t>THANK YOU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8170B5-3ECC-493B-85FA-6905971AD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768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8DD37B8-B6EA-49DC-90EF-F4E359454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0F7FF8-41E5-4585-AFDC-54EA8B275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0970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34">
            <a:extLst>
              <a:ext uri="{FF2B5EF4-FFF2-40B4-BE49-F238E27FC236}">
                <a16:creationId xmlns:a16="http://schemas.microsoft.com/office/drawing/2014/main" id="{BAE2A71D-F8BA-4E4F-88A8-1F5FD5DF1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376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atching empty phone">
            <a:extLst>
              <a:ext uri="{FF2B5EF4-FFF2-40B4-BE49-F238E27FC236}">
                <a16:creationId xmlns:a16="http://schemas.microsoft.com/office/drawing/2014/main" id="{4486C42C-63DD-7A8F-B6C0-0279BF7BD5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64" b="2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E2213-12DC-81EF-56A9-219881DF9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RO" b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APP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8CA47-B42D-E730-8FB5-46EB8FFC1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RO" sz="3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en-RO" sz="3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  <a:hlinkClick r:id="rId3"/>
              </a:rPr>
              <a:t>Darwin.md </a:t>
            </a:r>
            <a:endParaRPr lang="en-RO" sz="3600" b="1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pPr>
              <a:buFont typeface="Wingdings" pitchFamily="2" charset="2"/>
              <a:buChar char="v"/>
            </a:pPr>
            <a:r>
              <a:rPr lang="en-GB" sz="3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W</a:t>
            </a:r>
            <a:r>
              <a:rPr lang="en-RO" sz="3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eb application</a:t>
            </a:r>
          </a:p>
          <a:p>
            <a:pPr>
              <a:buFont typeface="Wingdings" pitchFamily="2" charset="2"/>
              <a:buChar char="v"/>
            </a:pPr>
            <a:r>
              <a:rPr lang="en-GB" sz="3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  <a:r>
              <a:rPr lang="en-GB" sz="3600" b="1" dirty="0" err="1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Darwin.md</a:t>
            </a:r>
            <a:r>
              <a:rPr lang="en-GB" sz="3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is a convenient and reliable e-shop website that allows customers to purchase technical products.</a:t>
            </a:r>
          </a:p>
          <a:p>
            <a:pPr>
              <a:buFont typeface="Wingdings" pitchFamily="2" charset="2"/>
              <a:buChar char="v"/>
            </a:pPr>
            <a:r>
              <a:rPr lang="en-GB" sz="3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National Shipping and possibility to pick up the products. </a:t>
            </a:r>
            <a:endParaRPr lang="en-RO" sz="3600" b="1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</p:spTree>
    <p:extLst>
      <p:ext uri="{BB962C8B-B14F-4D97-AF65-F5344CB8AC3E}">
        <p14:creationId xmlns:p14="http://schemas.microsoft.com/office/powerpoint/2010/main" val="3103304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11F30-D430-7390-8803-C527F0CF2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RO" sz="60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TESTING APPROACH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1EF6A8-0B84-24D8-86E9-A224996D2C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4814274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5860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11687-AE7A-2587-A3DC-24C4F019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RO" sz="66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TOOLS USED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7F6C35-22CC-1E8E-3E51-469A33A5CF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5494490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0279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343F-000D-B449-FB06-6A89C4321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RO" sz="80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TESTING TYPES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A1745A-9A06-3379-4863-1689B1E80408}"/>
              </a:ext>
            </a:extLst>
          </p:cNvPr>
          <p:cNvSpPr/>
          <p:nvPr/>
        </p:nvSpPr>
        <p:spPr>
          <a:xfrm>
            <a:off x="864973" y="2014194"/>
            <a:ext cx="4646141" cy="3323925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BA3622-ABF7-F622-35DE-31A641A10F1F}"/>
              </a:ext>
            </a:extLst>
          </p:cNvPr>
          <p:cNvSpPr/>
          <p:nvPr/>
        </p:nvSpPr>
        <p:spPr>
          <a:xfrm>
            <a:off x="6479059" y="2014193"/>
            <a:ext cx="4646141" cy="3323925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058757-959B-8669-EAFE-E62CCB27DB1B}"/>
              </a:ext>
            </a:extLst>
          </p:cNvPr>
          <p:cNvSpPr/>
          <p:nvPr/>
        </p:nvSpPr>
        <p:spPr>
          <a:xfrm>
            <a:off x="864973" y="5338119"/>
            <a:ext cx="4646141" cy="8772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O" sz="60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PERFORMED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76B9EC-DD75-1CE5-A7D8-B47BDB0A5E50}"/>
              </a:ext>
            </a:extLst>
          </p:cNvPr>
          <p:cNvSpPr/>
          <p:nvPr/>
        </p:nvSpPr>
        <p:spPr>
          <a:xfrm>
            <a:off x="6479059" y="5338119"/>
            <a:ext cx="4646141" cy="87728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O" sz="60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APPLICABLE</a:t>
            </a:r>
            <a:r>
              <a:rPr lang="en-RO" sz="66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22BB88-4A35-2AA3-4309-DAB10EB087E0}"/>
              </a:ext>
            </a:extLst>
          </p:cNvPr>
          <p:cNvSpPr txBox="1"/>
          <p:nvPr/>
        </p:nvSpPr>
        <p:spPr>
          <a:xfrm>
            <a:off x="864974" y="2223595"/>
            <a:ext cx="46461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RO" sz="32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Exploratory Testing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RO" sz="32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Positive Testing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RO" sz="32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Smoke Testing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RO" sz="32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UI Testing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RO" sz="32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Usability Testing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RO" sz="3200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Compatibility Testing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445420-7F91-3BC6-CE99-4D8EF9CEF2B9}"/>
              </a:ext>
            </a:extLst>
          </p:cNvPr>
          <p:cNvSpPr txBox="1"/>
          <p:nvPr/>
        </p:nvSpPr>
        <p:spPr>
          <a:xfrm>
            <a:off x="6680886" y="2130885"/>
            <a:ext cx="4646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RO" sz="40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Performance Testing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Xbox Wireless Controller-Black">
                <a:extLst>
                  <a:ext uri="{FF2B5EF4-FFF2-40B4-BE49-F238E27FC236}">
                    <a16:creationId xmlns:a16="http://schemas.microsoft.com/office/drawing/2014/main" id="{6EBD11BA-5333-64E7-1352-9A997D33FB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041457"/>
                  </p:ext>
                </p:extLst>
              </p:nvPr>
            </p:nvGraphicFramePr>
            <p:xfrm>
              <a:off x="7567698" y="2484828"/>
              <a:ext cx="2468862" cy="26683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68862" cy="2668366"/>
                    </a:xfrm>
                    <a:prstGeom prst="rect">
                      <a:avLst/>
                    </a:prstGeom>
                  </am3d:spPr>
                  <am3d:camera>
                    <am3d:pos x="0" y="0" z="612463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26873" d="1000000"/>
                    <am3d:preTrans dx="-5219360" dy="-1100290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804604" ay="-2786191" az="-225598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4830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Xbox Wireless Controller-Black">
                <a:extLst>
                  <a:ext uri="{FF2B5EF4-FFF2-40B4-BE49-F238E27FC236}">
                    <a16:creationId xmlns:a16="http://schemas.microsoft.com/office/drawing/2014/main" id="{6EBD11BA-5333-64E7-1352-9A997D33FB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67698" y="2484828"/>
                <a:ext cx="2468862" cy="26683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8929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7A821B9-0CFF-4B38-BBA6-D630BD3AF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10109-6E95-F1D2-FCA7-13EB39AB1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189" y="643464"/>
            <a:ext cx="2888344" cy="5571071"/>
          </a:xfrm>
        </p:spPr>
        <p:txBody>
          <a:bodyPr>
            <a:normAutofit/>
          </a:bodyPr>
          <a:lstStyle/>
          <a:p>
            <a:r>
              <a:rPr lang="en-RO" sz="54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BUGS OVERVIEW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6394E5-E242-48C2-9BFF-BDCB27E4F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8EFCA7-18D5-4FA9-867D-374429893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3" y="643464"/>
            <a:ext cx="6909336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B3182AD-CBBA-42F2-964B-8C8644688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71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D3FE2B3-B49E-8DAB-36EB-D4F1AA610A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306805"/>
              </p:ext>
            </p:extLst>
          </p:nvPr>
        </p:nvGraphicFramePr>
        <p:xfrm>
          <a:off x="1286615" y="1286931"/>
          <a:ext cx="5668310" cy="4284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49381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A9A8A-3F7C-6569-43AB-4D42F5CE2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03434"/>
          </a:xfrm>
        </p:spPr>
        <p:txBody>
          <a:bodyPr/>
          <a:lstStyle/>
          <a:p>
            <a:pPr algn="ctr"/>
            <a:r>
              <a:rPr lang="en-RO" b="1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TEST CASE  OVERVIEW</a:t>
            </a:r>
          </a:p>
        </p:txBody>
      </p:sp>
      <p:pic>
        <p:nvPicPr>
          <p:cNvPr id="5" name="Content Placeholder 4" descr="A picture containing text, diagram, font, screenshot&#10;&#10;Description automatically generated">
            <a:extLst>
              <a:ext uri="{FF2B5EF4-FFF2-40B4-BE49-F238E27FC236}">
                <a16:creationId xmlns:a16="http://schemas.microsoft.com/office/drawing/2014/main" id="{FE9FFD96-2C0F-0794-BA93-1D9A69785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927" y="1529290"/>
            <a:ext cx="10478073" cy="4686116"/>
          </a:xfr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034169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A6A53-B9FA-A1FE-453B-0025A7DC8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TEST CASE RESULTS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2C221787-496D-A7F4-154A-FACE3E855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570" y="1830362"/>
            <a:ext cx="6202238" cy="319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6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6711-1E5B-B74F-5A2F-F3EFD277C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CONCLUSIONS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22624ED-D5DE-E034-C7A0-07E39462CC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4272109"/>
              </p:ext>
            </p:extLst>
          </p:nvPr>
        </p:nvGraphicFramePr>
        <p:xfrm>
          <a:off x="1239795" y="2014194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48005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259</Words>
  <Application>Microsoft Macintosh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Apple Symbols</vt:lpstr>
      <vt:lpstr>Avenir Next LT Pro</vt:lpstr>
      <vt:lpstr>Avenir Next LT Pro Light</vt:lpstr>
      <vt:lpstr>Garamond</vt:lpstr>
      <vt:lpstr>Wingdings</vt:lpstr>
      <vt:lpstr>SavonVTI</vt:lpstr>
      <vt:lpstr>Web Application Testing  Darwin.md</vt:lpstr>
      <vt:lpstr>APP DESCRIPTION</vt:lpstr>
      <vt:lpstr>TESTING APPROACH</vt:lpstr>
      <vt:lpstr>TOOLS USED </vt:lpstr>
      <vt:lpstr>TESTING TYPES </vt:lpstr>
      <vt:lpstr>BUGS OVERVIEW</vt:lpstr>
      <vt:lpstr>TEST CASE  OVERVIEW</vt:lpstr>
      <vt:lpstr>TEST CASE RESULTS</vt:lpstr>
      <vt:lpstr>CONCLUSIONS</vt:lpstr>
      <vt:lpstr>LESSONS LEARNED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Vasilii Oleinic</dc:creator>
  <cp:lastModifiedBy>Vasilii Oleinic</cp:lastModifiedBy>
  <cp:revision>4</cp:revision>
  <dcterms:created xsi:type="dcterms:W3CDTF">2023-06-24T12:56:41Z</dcterms:created>
  <dcterms:modified xsi:type="dcterms:W3CDTF">2023-06-24T17:20:12Z</dcterms:modified>
</cp:coreProperties>
</file>